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85" r:id="rId4"/>
    <p:sldId id="269" r:id="rId5"/>
    <p:sldId id="288" r:id="rId6"/>
    <p:sldId id="278" r:id="rId7"/>
    <p:sldId id="280" r:id="rId8"/>
    <p:sldId id="282" r:id="rId9"/>
    <p:sldId id="289" r:id="rId10"/>
    <p:sldId id="291" r:id="rId11"/>
    <p:sldId id="298" r:id="rId12"/>
    <p:sldId id="259" r:id="rId13"/>
    <p:sldId id="260" r:id="rId14"/>
    <p:sldId id="293" r:id="rId15"/>
    <p:sldId id="294" r:id="rId16"/>
    <p:sldId id="295" r:id="rId17"/>
    <p:sldId id="297" r:id="rId18"/>
    <p:sldId id="264" r:id="rId19"/>
    <p:sldId id="267" r:id="rId20"/>
    <p:sldId id="268"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Claydon" userId="bb0338f800934a33" providerId="LiveId" clId="{0573B2E4-0D78-4915-904C-AC9FDA750F1B}"/>
    <pc:docChg chg="undo custSel addSld delSld modSld modShowInfo">
      <pc:chgData name="Sue Claydon" userId="bb0338f800934a33" providerId="LiveId" clId="{0573B2E4-0D78-4915-904C-AC9FDA750F1B}" dt="2022-01-27T14:28:47.791" v="665" actId="20577"/>
      <pc:docMkLst>
        <pc:docMk/>
      </pc:docMkLst>
      <pc:sldChg chg="addSp modSp mod">
        <pc:chgData name="Sue Claydon" userId="bb0338f800934a33" providerId="LiveId" clId="{0573B2E4-0D78-4915-904C-AC9FDA750F1B}" dt="2022-01-25T10:32:24.919" v="117" actId="14100"/>
        <pc:sldMkLst>
          <pc:docMk/>
          <pc:sldMk cId="2546953501" sldId="256"/>
        </pc:sldMkLst>
        <pc:spChg chg="mod">
          <ac:chgData name="Sue Claydon" userId="bb0338f800934a33" providerId="LiveId" clId="{0573B2E4-0D78-4915-904C-AC9FDA750F1B}" dt="2022-01-25T10:32:08.382" v="112" actId="14100"/>
          <ac:spMkLst>
            <pc:docMk/>
            <pc:sldMk cId="2546953501" sldId="256"/>
            <ac:spMk id="2" creationId="{8A8F6B9E-73B1-464F-B750-EF0979F8812C}"/>
          </ac:spMkLst>
        </pc:spChg>
        <pc:spChg chg="mod">
          <ac:chgData name="Sue Claydon" userId="bb0338f800934a33" providerId="LiveId" clId="{0573B2E4-0D78-4915-904C-AC9FDA750F1B}" dt="2022-01-25T10:32:12.421" v="113" actId="14100"/>
          <ac:spMkLst>
            <pc:docMk/>
            <pc:sldMk cId="2546953501" sldId="256"/>
            <ac:spMk id="3" creationId="{05A6665F-E98B-499E-B72C-42FC059F55BD}"/>
          </ac:spMkLst>
        </pc:spChg>
        <pc:picChg chg="add mod">
          <ac:chgData name="Sue Claydon" userId="bb0338f800934a33" providerId="LiveId" clId="{0573B2E4-0D78-4915-904C-AC9FDA750F1B}" dt="2022-01-25T10:32:24.919" v="117" actId="14100"/>
          <ac:picMkLst>
            <pc:docMk/>
            <pc:sldMk cId="2546953501" sldId="256"/>
            <ac:picMk id="4" creationId="{A892E2B4-B9CD-441F-A6F2-23EF3F7C40BB}"/>
          </ac:picMkLst>
        </pc:picChg>
      </pc:sldChg>
      <pc:sldChg chg="modSp new del mod">
        <pc:chgData name="Sue Claydon" userId="bb0338f800934a33" providerId="LiveId" clId="{0573B2E4-0D78-4915-904C-AC9FDA750F1B}" dt="2022-01-25T18:22:34.400" v="371" actId="2696"/>
        <pc:sldMkLst>
          <pc:docMk/>
          <pc:sldMk cId="895843529" sldId="257"/>
        </pc:sldMkLst>
        <pc:spChg chg="mod">
          <ac:chgData name="Sue Claydon" userId="bb0338f800934a33" providerId="LiveId" clId="{0573B2E4-0D78-4915-904C-AC9FDA750F1B}" dt="2022-01-25T10:25:04.156" v="32" actId="27636"/>
          <ac:spMkLst>
            <pc:docMk/>
            <pc:sldMk cId="895843529" sldId="257"/>
            <ac:spMk id="2" creationId="{E0D91E09-DC26-4078-81EB-02973B263168}"/>
          </ac:spMkLst>
        </pc:spChg>
        <pc:spChg chg="mod">
          <ac:chgData name="Sue Claydon" userId="bb0338f800934a33" providerId="LiveId" clId="{0573B2E4-0D78-4915-904C-AC9FDA750F1B}" dt="2022-01-25T10:25:44.381" v="82" actId="20577"/>
          <ac:spMkLst>
            <pc:docMk/>
            <pc:sldMk cId="895843529" sldId="257"/>
            <ac:spMk id="3" creationId="{EEAE7512-033D-405E-AFF6-718123A3CAA7}"/>
          </ac:spMkLst>
        </pc:spChg>
      </pc:sldChg>
      <pc:sldChg chg="modSp new del mod">
        <pc:chgData name="Sue Claydon" userId="bb0338f800934a33" providerId="LiveId" clId="{0573B2E4-0D78-4915-904C-AC9FDA750F1B}" dt="2022-01-25T18:39:25.063" v="462" actId="2696"/>
        <pc:sldMkLst>
          <pc:docMk/>
          <pc:sldMk cId="380463241" sldId="258"/>
        </pc:sldMkLst>
        <pc:spChg chg="mod">
          <ac:chgData name="Sue Claydon" userId="bb0338f800934a33" providerId="LiveId" clId="{0573B2E4-0D78-4915-904C-AC9FDA750F1B}" dt="2022-01-25T10:29:36.595" v="85" actId="27636"/>
          <ac:spMkLst>
            <pc:docMk/>
            <pc:sldMk cId="380463241" sldId="258"/>
            <ac:spMk id="2" creationId="{88A9951C-CB27-457B-8E57-8E70FE71FA80}"/>
          </ac:spMkLst>
        </pc:spChg>
        <pc:spChg chg="mod">
          <ac:chgData name="Sue Claydon" userId="bb0338f800934a33" providerId="LiveId" clId="{0573B2E4-0D78-4915-904C-AC9FDA750F1B}" dt="2022-01-25T10:30:45.269" v="109" actId="20577"/>
          <ac:spMkLst>
            <pc:docMk/>
            <pc:sldMk cId="380463241" sldId="258"/>
            <ac:spMk id="3" creationId="{7377AD41-1792-42CB-B4EA-71E1767F1A61}"/>
          </ac:spMkLst>
        </pc:spChg>
      </pc:sldChg>
      <pc:sldChg chg="modSp new mod">
        <pc:chgData name="Sue Claydon" userId="bb0338f800934a33" providerId="LiveId" clId="{0573B2E4-0D78-4915-904C-AC9FDA750F1B}" dt="2022-01-25T10:35:26.335" v="142" actId="12"/>
        <pc:sldMkLst>
          <pc:docMk/>
          <pc:sldMk cId="1064250162" sldId="259"/>
        </pc:sldMkLst>
        <pc:spChg chg="mod">
          <ac:chgData name="Sue Claydon" userId="bb0338f800934a33" providerId="LiveId" clId="{0573B2E4-0D78-4915-904C-AC9FDA750F1B}" dt="2022-01-25T10:34:20.250" v="122" actId="27636"/>
          <ac:spMkLst>
            <pc:docMk/>
            <pc:sldMk cId="1064250162" sldId="259"/>
            <ac:spMk id="2" creationId="{EC815993-D30C-46BE-A08E-F3DB04040DC1}"/>
          </ac:spMkLst>
        </pc:spChg>
        <pc:spChg chg="mod">
          <ac:chgData name="Sue Claydon" userId="bb0338f800934a33" providerId="LiveId" clId="{0573B2E4-0D78-4915-904C-AC9FDA750F1B}" dt="2022-01-25T10:35:26.335" v="142" actId="12"/>
          <ac:spMkLst>
            <pc:docMk/>
            <pc:sldMk cId="1064250162" sldId="259"/>
            <ac:spMk id="3" creationId="{186A89C7-2971-472F-9E19-407D41738E0F}"/>
          </ac:spMkLst>
        </pc:spChg>
      </pc:sldChg>
      <pc:sldChg chg="new del">
        <pc:chgData name="Sue Claydon" userId="bb0338f800934a33" providerId="LiveId" clId="{0573B2E4-0D78-4915-904C-AC9FDA750F1B}" dt="2022-01-25T10:32:38.278" v="119" actId="2696"/>
        <pc:sldMkLst>
          <pc:docMk/>
          <pc:sldMk cId="3288364588" sldId="259"/>
        </pc:sldMkLst>
      </pc:sldChg>
      <pc:sldChg chg="addSp delSp modSp new mod">
        <pc:chgData name="Sue Claydon" userId="bb0338f800934a33" providerId="LiveId" clId="{0573B2E4-0D78-4915-904C-AC9FDA750F1B}" dt="2022-01-25T10:37:05.280" v="194" actId="20577"/>
        <pc:sldMkLst>
          <pc:docMk/>
          <pc:sldMk cId="4147059671" sldId="260"/>
        </pc:sldMkLst>
        <pc:spChg chg="mod">
          <ac:chgData name="Sue Claydon" userId="bb0338f800934a33" providerId="LiveId" clId="{0573B2E4-0D78-4915-904C-AC9FDA750F1B}" dt="2022-01-25T10:34:58.372" v="133" actId="27636"/>
          <ac:spMkLst>
            <pc:docMk/>
            <pc:sldMk cId="4147059671" sldId="260"/>
            <ac:spMk id="2" creationId="{9E3F5A09-544E-4C83-845F-3D7C8A97852F}"/>
          </ac:spMkLst>
        </pc:spChg>
        <pc:spChg chg="mod">
          <ac:chgData name="Sue Claydon" userId="bb0338f800934a33" providerId="LiveId" clId="{0573B2E4-0D78-4915-904C-AC9FDA750F1B}" dt="2022-01-25T10:37:05.280" v="194" actId="20577"/>
          <ac:spMkLst>
            <pc:docMk/>
            <pc:sldMk cId="4147059671" sldId="260"/>
            <ac:spMk id="3" creationId="{418B53BB-4F17-4064-BF19-9674B529DA91}"/>
          </ac:spMkLst>
        </pc:spChg>
        <pc:spChg chg="add del">
          <ac:chgData name="Sue Claydon" userId="bb0338f800934a33" providerId="LiveId" clId="{0573B2E4-0D78-4915-904C-AC9FDA750F1B}" dt="2022-01-25T10:34:46.489" v="128" actId="22"/>
          <ac:spMkLst>
            <pc:docMk/>
            <pc:sldMk cId="4147059671" sldId="260"/>
            <ac:spMk id="5" creationId="{1A96CAB3-2F84-4BB5-903B-DFD7B0FDAFEC}"/>
          </ac:spMkLst>
        </pc:spChg>
      </pc:sldChg>
      <pc:sldChg chg="modSp new del mod">
        <pc:chgData name="Sue Claydon" userId="bb0338f800934a33" providerId="LiveId" clId="{0573B2E4-0D78-4915-904C-AC9FDA750F1B}" dt="2022-01-25T18:30:23.310" v="442" actId="2696"/>
        <pc:sldMkLst>
          <pc:docMk/>
          <pc:sldMk cId="2249914719" sldId="261"/>
        </pc:sldMkLst>
        <pc:spChg chg="mod">
          <ac:chgData name="Sue Claydon" userId="bb0338f800934a33" providerId="LiveId" clId="{0573B2E4-0D78-4915-904C-AC9FDA750F1B}" dt="2022-01-25T18:23:17.930" v="409" actId="20577"/>
          <ac:spMkLst>
            <pc:docMk/>
            <pc:sldMk cId="2249914719" sldId="261"/>
            <ac:spMk id="2" creationId="{1ED768E7-617A-4D37-A50F-A2306BCB9C7F}"/>
          </ac:spMkLst>
        </pc:spChg>
        <pc:spChg chg="mod">
          <ac:chgData name="Sue Claydon" userId="bb0338f800934a33" providerId="LiveId" clId="{0573B2E4-0D78-4915-904C-AC9FDA750F1B}" dt="2022-01-25T10:46:32.169" v="197" actId="12"/>
          <ac:spMkLst>
            <pc:docMk/>
            <pc:sldMk cId="2249914719" sldId="261"/>
            <ac:spMk id="3" creationId="{6CE17DEC-D77D-4CAC-9050-EF4C8A2E36F4}"/>
          </ac:spMkLst>
        </pc:spChg>
      </pc:sldChg>
      <pc:sldChg chg="modSp new del mod">
        <pc:chgData name="Sue Claydon" userId="bb0338f800934a33" providerId="LiveId" clId="{0573B2E4-0D78-4915-904C-AC9FDA750F1B}" dt="2022-01-25T18:30:18.846" v="441" actId="2696"/>
        <pc:sldMkLst>
          <pc:docMk/>
          <pc:sldMk cId="3434832340" sldId="262"/>
        </pc:sldMkLst>
        <pc:spChg chg="mod">
          <ac:chgData name="Sue Claydon" userId="bb0338f800934a33" providerId="LiveId" clId="{0573B2E4-0D78-4915-904C-AC9FDA750F1B}" dt="2022-01-25T10:47:09.752" v="200" actId="27636"/>
          <ac:spMkLst>
            <pc:docMk/>
            <pc:sldMk cId="3434832340" sldId="262"/>
            <ac:spMk id="2" creationId="{1818D533-EDCF-4C6D-85CA-C8D79A9ED504}"/>
          </ac:spMkLst>
        </pc:spChg>
        <pc:spChg chg="mod">
          <ac:chgData name="Sue Claydon" userId="bb0338f800934a33" providerId="LiveId" clId="{0573B2E4-0D78-4915-904C-AC9FDA750F1B}" dt="2022-01-25T10:47:18.016" v="203" actId="12"/>
          <ac:spMkLst>
            <pc:docMk/>
            <pc:sldMk cId="3434832340" sldId="262"/>
            <ac:spMk id="3" creationId="{AE69FF2E-7CFE-4653-B8C1-328352EB0768}"/>
          </ac:spMkLst>
        </pc:spChg>
      </pc:sldChg>
      <pc:sldChg chg="modSp new del mod">
        <pc:chgData name="Sue Claydon" userId="bb0338f800934a33" providerId="LiveId" clId="{0573B2E4-0D78-4915-904C-AC9FDA750F1B}" dt="2022-01-25T18:30:15.387" v="440" actId="2696"/>
        <pc:sldMkLst>
          <pc:docMk/>
          <pc:sldMk cId="3100869910" sldId="263"/>
        </pc:sldMkLst>
        <pc:spChg chg="mod">
          <ac:chgData name="Sue Claydon" userId="bb0338f800934a33" providerId="LiveId" clId="{0573B2E4-0D78-4915-904C-AC9FDA750F1B}" dt="2022-01-25T10:47:41.913" v="206" actId="27636"/>
          <ac:spMkLst>
            <pc:docMk/>
            <pc:sldMk cId="3100869910" sldId="263"/>
            <ac:spMk id="2" creationId="{839DAFAB-C607-4D61-A853-D40BD6C27FB2}"/>
          </ac:spMkLst>
        </pc:spChg>
        <pc:spChg chg="mod">
          <ac:chgData name="Sue Claydon" userId="bb0338f800934a33" providerId="LiveId" clId="{0573B2E4-0D78-4915-904C-AC9FDA750F1B}" dt="2022-01-25T10:48:00.465" v="211" actId="114"/>
          <ac:spMkLst>
            <pc:docMk/>
            <pc:sldMk cId="3100869910" sldId="263"/>
            <ac:spMk id="3" creationId="{16F4E4A3-196A-4CC1-906C-620DA04CA733}"/>
          </ac:spMkLst>
        </pc:spChg>
      </pc:sldChg>
      <pc:sldChg chg="addSp delSp modSp new mod">
        <pc:chgData name="Sue Claydon" userId="bb0338f800934a33" providerId="LiveId" clId="{0573B2E4-0D78-4915-904C-AC9FDA750F1B}" dt="2022-01-25T10:51:17.314" v="215" actId="14100"/>
        <pc:sldMkLst>
          <pc:docMk/>
          <pc:sldMk cId="982996863" sldId="264"/>
        </pc:sldMkLst>
        <pc:spChg chg="del">
          <ac:chgData name="Sue Claydon" userId="bb0338f800934a33" providerId="LiveId" clId="{0573B2E4-0D78-4915-904C-AC9FDA750F1B}" dt="2022-01-25T10:51:11.280" v="213"/>
          <ac:spMkLst>
            <pc:docMk/>
            <pc:sldMk cId="982996863" sldId="264"/>
            <ac:spMk id="3" creationId="{798C0621-919F-4332-8DCC-9368AD18AE2A}"/>
          </ac:spMkLst>
        </pc:spChg>
        <pc:picChg chg="add mod">
          <ac:chgData name="Sue Claydon" userId="bb0338f800934a33" providerId="LiveId" clId="{0573B2E4-0D78-4915-904C-AC9FDA750F1B}" dt="2022-01-25T10:51:17.314" v="215" actId="14100"/>
          <ac:picMkLst>
            <pc:docMk/>
            <pc:sldMk cId="982996863" sldId="264"/>
            <ac:picMk id="4" creationId="{8DE14F42-2D1B-4CB3-B8C8-934E7B2E2CAF}"/>
          </ac:picMkLst>
        </pc:picChg>
      </pc:sldChg>
      <pc:sldChg chg="addSp modSp new mod">
        <pc:chgData name="Sue Claydon" userId="bb0338f800934a33" providerId="LiveId" clId="{0573B2E4-0D78-4915-904C-AC9FDA750F1B}" dt="2022-01-26T15:32:05.953" v="608" actId="1076"/>
        <pc:sldMkLst>
          <pc:docMk/>
          <pc:sldMk cId="2742636347" sldId="265"/>
        </pc:sldMkLst>
        <pc:spChg chg="mod">
          <ac:chgData name="Sue Claydon" userId="bb0338f800934a33" providerId="LiveId" clId="{0573B2E4-0D78-4915-904C-AC9FDA750F1B}" dt="2022-01-25T10:52:35.887" v="220" actId="27636"/>
          <ac:spMkLst>
            <pc:docMk/>
            <pc:sldMk cId="2742636347" sldId="265"/>
            <ac:spMk id="2" creationId="{3C333326-AC4D-4ABF-8331-C980E13670D0}"/>
          </ac:spMkLst>
        </pc:spChg>
        <pc:spChg chg="mod">
          <ac:chgData name="Sue Claydon" userId="bb0338f800934a33" providerId="LiveId" clId="{0573B2E4-0D78-4915-904C-AC9FDA750F1B}" dt="2022-01-25T18:58:08.694" v="506" actId="20577"/>
          <ac:spMkLst>
            <pc:docMk/>
            <pc:sldMk cId="2742636347" sldId="265"/>
            <ac:spMk id="3" creationId="{63D2BF9A-78EA-409D-89AA-C8886EF17F7D}"/>
          </ac:spMkLst>
        </pc:spChg>
        <pc:picChg chg="add mod">
          <ac:chgData name="Sue Claydon" userId="bb0338f800934a33" providerId="LiveId" clId="{0573B2E4-0D78-4915-904C-AC9FDA750F1B}" dt="2022-01-26T15:32:05.953" v="608" actId="1076"/>
          <ac:picMkLst>
            <pc:docMk/>
            <pc:sldMk cId="2742636347" sldId="265"/>
            <ac:picMk id="4" creationId="{3879BC32-00B9-4C44-8E62-9D3B98D47F85}"/>
          </ac:picMkLst>
        </pc:picChg>
      </pc:sldChg>
      <pc:sldChg chg="new del">
        <pc:chgData name="Sue Claydon" userId="bb0338f800934a33" providerId="LiveId" clId="{0573B2E4-0D78-4915-904C-AC9FDA750F1B}" dt="2022-01-25T15:50:35.382" v="257" actId="2696"/>
        <pc:sldMkLst>
          <pc:docMk/>
          <pc:sldMk cId="1960981454" sldId="266"/>
        </pc:sldMkLst>
      </pc:sldChg>
      <pc:sldChg chg="modSp new mod">
        <pc:chgData name="Sue Claydon" userId="bb0338f800934a33" providerId="LiveId" clId="{0573B2E4-0D78-4915-904C-AC9FDA750F1B}" dt="2022-01-25T15:50:16.231" v="254"/>
        <pc:sldMkLst>
          <pc:docMk/>
          <pc:sldMk cId="3572013360" sldId="267"/>
        </pc:sldMkLst>
        <pc:spChg chg="mod">
          <ac:chgData name="Sue Claydon" userId="bb0338f800934a33" providerId="LiveId" clId="{0573B2E4-0D78-4915-904C-AC9FDA750F1B}" dt="2022-01-25T15:50:16.231" v="254"/>
          <ac:spMkLst>
            <pc:docMk/>
            <pc:sldMk cId="3572013360" sldId="267"/>
            <ac:spMk id="2" creationId="{3427647B-3556-46BB-9743-7F99B8F0CBF9}"/>
          </ac:spMkLst>
        </pc:spChg>
        <pc:spChg chg="mod">
          <ac:chgData name="Sue Claydon" userId="bb0338f800934a33" providerId="LiveId" clId="{0573B2E4-0D78-4915-904C-AC9FDA750F1B}" dt="2022-01-25T15:48:03.503" v="236" actId="27636"/>
          <ac:spMkLst>
            <pc:docMk/>
            <pc:sldMk cId="3572013360" sldId="267"/>
            <ac:spMk id="3" creationId="{5C12E861-215D-4953-89D1-81D4264BC05E}"/>
          </ac:spMkLst>
        </pc:spChg>
      </pc:sldChg>
      <pc:sldChg chg="addSp modSp new mod">
        <pc:chgData name="Sue Claydon" userId="bb0338f800934a33" providerId="LiveId" clId="{0573B2E4-0D78-4915-904C-AC9FDA750F1B}" dt="2022-01-25T15:50:28.825" v="256" actId="1076"/>
        <pc:sldMkLst>
          <pc:docMk/>
          <pc:sldMk cId="3088995040" sldId="268"/>
        </pc:sldMkLst>
        <pc:spChg chg="mod">
          <ac:chgData name="Sue Claydon" userId="bb0338f800934a33" providerId="LiveId" clId="{0573B2E4-0D78-4915-904C-AC9FDA750F1B}" dt="2022-01-25T15:47:47.586" v="232" actId="27636"/>
          <ac:spMkLst>
            <pc:docMk/>
            <pc:sldMk cId="3088995040" sldId="268"/>
            <ac:spMk id="2" creationId="{602656E7-091B-4D24-ABA9-6EF956AEF8C5}"/>
          </ac:spMkLst>
        </pc:spChg>
        <pc:spChg chg="mod">
          <ac:chgData name="Sue Claydon" userId="bb0338f800934a33" providerId="LiveId" clId="{0573B2E4-0D78-4915-904C-AC9FDA750F1B}" dt="2022-01-25T15:49:23.138" v="251" actId="255"/>
          <ac:spMkLst>
            <pc:docMk/>
            <pc:sldMk cId="3088995040" sldId="268"/>
            <ac:spMk id="3" creationId="{154C8208-D774-473C-8D1C-43F11016A4A3}"/>
          </ac:spMkLst>
        </pc:spChg>
        <pc:picChg chg="add mod">
          <ac:chgData name="Sue Claydon" userId="bb0338f800934a33" providerId="LiveId" clId="{0573B2E4-0D78-4915-904C-AC9FDA750F1B}" dt="2022-01-25T15:50:28.825" v="256" actId="1076"/>
          <ac:picMkLst>
            <pc:docMk/>
            <pc:sldMk cId="3088995040" sldId="268"/>
            <ac:picMk id="4" creationId="{16970230-A4A8-4414-A848-57B6C15678DE}"/>
          </ac:picMkLst>
        </pc:picChg>
      </pc:sldChg>
      <pc:sldChg chg="modSp new mod">
        <pc:chgData name="Sue Claydon" userId="bb0338f800934a33" providerId="LiveId" clId="{0573B2E4-0D78-4915-904C-AC9FDA750F1B}" dt="2022-01-25T16:44:07.512" v="299"/>
        <pc:sldMkLst>
          <pc:docMk/>
          <pc:sldMk cId="1432085469" sldId="269"/>
        </pc:sldMkLst>
        <pc:spChg chg="mod">
          <ac:chgData name="Sue Claydon" userId="bb0338f800934a33" providerId="LiveId" clId="{0573B2E4-0D78-4915-904C-AC9FDA750F1B}" dt="2022-01-25T16:43:38.751" v="297" actId="27636"/>
          <ac:spMkLst>
            <pc:docMk/>
            <pc:sldMk cId="1432085469" sldId="269"/>
            <ac:spMk id="2" creationId="{67A83C14-ECDE-43AF-99B9-BE5C63114233}"/>
          </ac:spMkLst>
        </pc:spChg>
        <pc:spChg chg="mod">
          <ac:chgData name="Sue Claydon" userId="bb0338f800934a33" providerId="LiveId" clId="{0573B2E4-0D78-4915-904C-AC9FDA750F1B}" dt="2022-01-25T16:44:07.512" v="299"/>
          <ac:spMkLst>
            <pc:docMk/>
            <pc:sldMk cId="1432085469" sldId="269"/>
            <ac:spMk id="3" creationId="{2BE15EEE-3840-4413-A64C-85FE6E28FC38}"/>
          </ac:spMkLst>
        </pc:spChg>
      </pc:sldChg>
      <pc:sldChg chg="addSp modSp new del mod">
        <pc:chgData name="Sue Claydon" userId="bb0338f800934a33" providerId="LiveId" clId="{0573B2E4-0D78-4915-904C-AC9FDA750F1B}" dt="2022-01-25T18:37:39.186" v="453" actId="2696"/>
        <pc:sldMkLst>
          <pc:docMk/>
          <pc:sldMk cId="2456442307" sldId="270"/>
        </pc:sldMkLst>
        <pc:spChg chg="mod">
          <ac:chgData name="Sue Claydon" userId="bb0338f800934a33" providerId="LiveId" clId="{0573B2E4-0D78-4915-904C-AC9FDA750F1B}" dt="2022-01-25T16:40:44.470" v="263" actId="27636"/>
          <ac:spMkLst>
            <pc:docMk/>
            <pc:sldMk cId="2456442307" sldId="270"/>
            <ac:spMk id="2" creationId="{79787C72-F77E-4F07-B2E3-8B6DE7753235}"/>
          </ac:spMkLst>
        </pc:spChg>
        <pc:spChg chg="mod">
          <ac:chgData name="Sue Claydon" userId="bb0338f800934a33" providerId="LiveId" clId="{0573B2E4-0D78-4915-904C-AC9FDA750F1B}" dt="2022-01-25T16:46:04.196" v="349" actId="20577"/>
          <ac:spMkLst>
            <pc:docMk/>
            <pc:sldMk cId="2456442307" sldId="270"/>
            <ac:spMk id="3" creationId="{F46DC3EA-F8E3-40C0-8224-090C19AFA180}"/>
          </ac:spMkLst>
        </pc:spChg>
        <pc:picChg chg="add mod">
          <ac:chgData name="Sue Claydon" userId="bb0338f800934a33" providerId="LiveId" clId="{0573B2E4-0D78-4915-904C-AC9FDA750F1B}" dt="2022-01-25T16:45:35.377" v="320" actId="14100"/>
          <ac:picMkLst>
            <pc:docMk/>
            <pc:sldMk cId="2456442307" sldId="270"/>
            <ac:picMk id="4" creationId="{5D39B1CD-0E24-4F50-86B1-CE76E9669145}"/>
          </ac:picMkLst>
        </pc:picChg>
      </pc:sldChg>
      <pc:sldChg chg="modSp new del mod">
        <pc:chgData name="Sue Claydon" userId="bb0338f800934a33" providerId="LiveId" clId="{0573B2E4-0D78-4915-904C-AC9FDA750F1B}" dt="2022-01-25T18:38:50.041" v="461" actId="2696"/>
        <pc:sldMkLst>
          <pc:docMk/>
          <pc:sldMk cId="806196247" sldId="271"/>
        </pc:sldMkLst>
        <pc:spChg chg="mod">
          <ac:chgData name="Sue Claydon" userId="bb0338f800934a33" providerId="LiveId" clId="{0573B2E4-0D78-4915-904C-AC9FDA750F1B}" dt="2022-01-25T16:53:47.968" v="354" actId="27636"/>
          <ac:spMkLst>
            <pc:docMk/>
            <pc:sldMk cId="806196247" sldId="271"/>
            <ac:spMk id="2" creationId="{1398FE5B-34BC-47A5-83E0-37AFAF2F7DC5}"/>
          </ac:spMkLst>
        </pc:spChg>
        <pc:spChg chg="mod">
          <ac:chgData name="Sue Claydon" userId="bb0338f800934a33" providerId="LiveId" clId="{0573B2E4-0D78-4915-904C-AC9FDA750F1B}" dt="2022-01-25T16:53:52.509" v="355" actId="14100"/>
          <ac:spMkLst>
            <pc:docMk/>
            <pc:sldMk cId="806196247" sldId="271"/>
            <ac:spMk id="3" creationId="{E97683E1-3978-4EAA-B8C6-7F144E269606}"/>
          </ac:spMkLst>
        </pc:spChg>
      </pc:sldChg>
      <pc:sldChg chg="modSp new del mod">
        <pc:chgData name="Sue Claydon" userId="bb0338f800934a33" providerId="LiveId" clId="{0573B2E4-0D78-4915-904C-AC9FDA750F1B}" dt="2022-01-25T18:38:45.346" v="460" actId="2696"/>
        <pc:sldMkLst>
          <pc:docMk/>
          <pc:sldMk cId="1689819519" sldId="272"/>
        </pc:sldMkLst>
        <pc:spChg chg="mod">
          <ac:chgData name="Sue Claydon" userId="bb0338f800934a33" providerId="LiveId" clId="{0573B2E4-0D78-4915-904C-AC9FDA750F1B}" dt="2022-01-25T16:54:26.920" v="360" actId="27636"/>
          <ac:spMkLst>
            <pc:docMk/>
            <pc:sldMk cId="1689819519" sldId="272"/>
            <ac:spMk id="2" creationId="{E8551C41-7178-4F94-A01A-C57CFA16B8B1}"/>
          </ac:spMkLst>
        </pc:spChg>
        <pc:spChg chg="mod">
          <ac:chgData name="Sue Claydon" userId="bb0338f800934a33" providerId="LiveId" clId="{0573B2E4-0D78-4915-904C-AC9FDA750F1B}" dt="2022-01-25T16:54:47.129" v="364" actId="20577"/>
          <ac:spMkLst>
            <pc:docMk/>
            <pc:sldMk cId="1689819519" sldId="272"/>
            <ac:spMk id="3" creationId="{E4F160BA-3EBD-458B-97CB-CFCE75E6DDB9}"/>
          </ac:spMkLst>
        </pc:spChg>
      </pc:sldChg>
      <pc:sldChg chg="new del">
        <pc:chgData name="Sue Claydon" userId="bb0338f800934a33" providerId="LiveId" clId="{0573B2E4-0D78-4915-904C-AC9FDA750F1B}" dt="2022-01-25T18:19:27.376" v="367" actId="2696"/>
        <pc:sldMkLst>
          <pc:docMk/>
          <pc:sldMk cId="21747748" sldId="273"/>
        </pc:sldMkLst>
      </pc:sldChg>
      <pc:sldChg chg="add">
        <pc:chgData name="Sue Claydon" userId="bb0338f800934a33" providerId="LiveId" clId="{0573B2E4-0D78-4915-904C-AC9FDA750F1B}" dt="2022-01-25T18:19:24.273" v="366"/>
        <pc:sldMkLst>
          <pc:docMk/>
          <pc:sldMk cId="2860146315" sldId="274"/>
        </pc:sldMkLst>
      </pc:sldChg>
      <pc:sldChg chg="new del">
        <pc:chgData name="Sue Claydon" userId="bb0338f800934a33" providerId="LiveId" clId="{0573B2E4-0D78-4915-904C-AC9FDA750F1B}" dt="2022-01-25T18:20:28.316" v="370" actId="2696"/>
        <pc:sldMkLst>
          <pc:docMk/>
          <pc:sldMk cId="3011351938" sldId="275"/>
        </pc:sldMkLst>
      </pc:sldChg>
      <pc:sldChg chg="add del">
        <pc:chgData name="Sue Claydon" userId="bb0338f800934a33" providerId="LiveId" clId="{0573B2E4-0D78-4915-904C-AC9FDA750F1B}" dt="2022-01-25T18:35:32.137" v="448" actId="2696"/>
        <pc:sldMkLst>
          <pc:docMk/>
          <pc:sldMk cId="2324515247" sldId="276"/>
        </pc:sldMkLst>
      </pc:sldChg>
      <pc:sldChg chg="addSp delSp modSp new del">
        <pc:chgData name="Sue Claydon" userId="bb0338f800934a33" providerId="LiveId" clId="{0573B2E4-0D78-4915-904C-AC9FDA750F1B}" dt="2022-01-25T18:28:02.378" v="424" actId="2696"/>
        <pc:sldMkLst>
          <pc:docMk/>
          <pc:sldMk cId="1240517938" sldId="277"/>
        </pc:sldMkLst>
        <pc:spChg chg="add del">
          <ac:chgData name="Sue Claydon" userId="bb0338f800934a33" providerId="LiveId" clId="{0573B2E4-0D78-4915-904C-AC9FDA750F1B}" dt="2022-01-25T18:23:54.407" v="414"/>
          <ac:spMkLst>
            <pc:docMk/>
            <pc:sldMk cId="1240517938" sldId="277"/>
            <ac:spMk id="3" creationId="{25F19EC5-A67A-413E-A94C-22D33F2D83D6}"/>
          </ac:spMkLst>
        </pc:spChg>
        <pc:picChg chg="add del">
          <ac:chgData name="Sue Claydon" userId="bb0338f800934a33" providerId="LiveId" clId="{0573B2E4-0D78-4915-904C-AC9FDA750F1B}" dt="2022-01-25T18:23:42.627" v="412"/>
          <ac:picMkLst>
            <pc:docMk/>
            <pc:sldMk cId="1240517938" sldId="277"/>
            <ac:picMk id="4" creationId="{2BCAA77A-7CE7-434C-A8B4-EBB42A545FFF}"/>
          </ac:picMkLst>
        </pc:picChg>
        <pc:picChg chg="add del mod">
          <ac:chgData name="Sue Claydon" userId="bb0338f800934a33" providerId="LiveId" clId="{0573B2E4-0D78-4915-904C-AC9FDA750F1B}" dt="2022-01-25T18:23:54.407" v="414"/>
          <ac:picMkLst>
            <pc:docMk/>
            <pc:sldMk cId="1240517938" sldId="277"/>
            <ac:picMk id="5" creationId="{B38C9D57-A950-4A82-AC64-C6CCF37F7A2C}"/>
          </ac:picMkLst>
        </pc:picChg>
      </pc:sldChg>
      <pc:sldChg chg="add">
        <pc:chgData name="Sue Claydon" userId="bb0338f800934a33" providerId="LiveId" clId="{0573B2E4-0D78-4915-904C-AC9FDA750F1B}" dt="2022-01-25T18:26:50.295" v="415"/>
        <pc:sldMkLst>
          <pc:docMk/>
          <pc:sldMk cId="2931812790" sldId="278"/>
        </pc:sldMkLst>
      </pc:sldChg>
      <pc:sldChg chg="addSp delSp new del">
        <pc:chgData name="Sue Claydon" userId="bb0338f800934a33" providerId="LiveId" clId="{0573B2E4-0D78-4915-904C-AC9FDA750F1B}" dt="2022-01-25T18:27:59.232" v="423" actId="2696"/>
        <pc:sldMkLst>
          <pc:docMk/>
          <pc:sldMk cId="344454733" sldId="279"/>
        </pc:sldMkLst>
        <pc:picChg chg="add del">
          <ac:chgData name="Sue Claydon" userId="bb0338f800934a33" providerId="LiveId" clId="{0573B2E4-0D78-4915-904C-AC9FDA750F1B}" dt="2022-01-25T18:27:15.196" v="418"/>
          <ac:picMkLst>
            <pc:docMk/>
            <pc:sldMk cId="344454733" sldId="279"/>
            <ac:picMk id="4" creationId="{1AC2A6CA-F40C-49BF-81B6-D1C3330972F3}"/>
          </ac:picMkLst>
        </pc:picChg>
      </pc:sldChg>
      <pc:sldChg chg="addSp modSp add mod">
        <pc:chgData name="Sue Claydon" userId="bb0338f800934a33" providerId="LiveId" clId="{0573B2E4-0D78-4915-904C-AC9FDA750F1B}" dt="2022-01-26T15:34:57.541" v="615" actId="20577"/>
        <pc:sldMkLst>
          <pc:docMk/>
          <pc:sldMk cId="3960624593" sldId="280"/>
        </pc:sldMkLst>
        <pc:spChg chg="mod">
          <ac:chgData name="Sue Claydon" userId="bb0338f800934a33" providerId="LiveId" clId="{0573B2E4-0D78-4915-904C-AC9FDA750F1B}" dt="2022-01-26T15:34:34.300" v="609" actId="14100"/>
          <ac:spMkLst>
            <pc:docMk/>
            <pc:sldMk cId="3960624593" sldId="280"/>
            <ac:spMk id="2" creationId="{1818D533-EDCF-4C6D-85CA-C8D79A9ED504}"/>
          </ac:spMkLst>
        </pc:spChg>
        <pc:spChg chg="mod">
          <ac:chgData name="Sue Claydon" userId="bb0338f800934a33" providerId="LiveId" clId="{0573B2E4-0D78-4915-904C-AC9FDA750F1B}" dt="2022-01-26T15:34:57.541" v="615" actId="20577"/>
          <ac:spMkLst>
            <pc:docMk/>
            <pc:sldMk cId="3960624593" sldId="280"/>
            <ac:spMk id="3" creationId="{AE69FF2E-7CFE-4653-B8C1-328352EB0768}"/>
          </ac:spMkLst>
        </pc:spChg>
        <pc:picChg chg="add mod">
          <ac:chgData name="Sue Claydon" userId="bb0338f800934a33" providerId="LiveId" clId="{0573B2E4-0D78-4915-904C-AC9FDA750F1B}" dt="2022-01-26T15:34:51.877" v="614" actId="1076"/>
          <ac:picMkLst>
            <pc:docMk/>
            <pc:sldMk cId="3960624593" sldId="280"/>
            <ac:picMk id="4" creationId="{989CE5EA-6DD3-45A3-A8E2-38F344A098A5}"/>
          </ac:picMkLst>
        </pc:picChg>
      </pc:sldChg>
      <pc:sldChg chg="new del">
        <pc:chgData name="Sue Claydon" userId="bb0338f800934a33" providerId="LiveId" clId="{0573B2E4-0D78-4915-904C-AC9FDA750F1B}" dt="2022-01-25T18:27:53.883" v="422" actId="2696"/>
        <pc:sldMkLst>
          <pc:docMk/>
          <pc:sldMk cId="3359596769" sldId="281"/>
        </pc:sldMkLst>
      </pc:sldChg>
      <pc:sldChg chg="add">
        <pc:chgData name="Sue Claydon" userId="bb0338f800934a33" providerId="LiveId" clId="{0573B2E4-0D78-4915-904C-AC9FDA750F1B}" dt="2022-01-25T18:27:49.995" v="421"/>
        <pc:sldMkLst>
          <pc:docMk/>
          <pc:sldMk cId="2336153928" sldId="282"/>
        </pc:sldMkLst>
      </pc:sldChg>
      <pc:sldChg chg="modSp new del mod">
        <pc:chgData name="Sue Claydon" userId="bb0338f800934a33" providerId="LiveId" clId="{0573B2E4-0D78-4915-904C-AC9FDA750F1B}" dt="2022-01-27T14:27:43.439" v="617" actId="2696"/>
        <pc:sldMkLst>
          <pc:docMk/>
          <pc:sldMk cId="2413642561" sldId="283"/>
        </pc:sldMkLst>
        <pc:spChg chg="mod">
          <ac:chgData name="Sue Claydon" userId="bb0338f800934a33" providerId="LiveId" clId="{0573B2E4-0D78-4915-904C-AC9FDA750F1B}" dt="2022-01-25T18:29:34.179" v="439" actId="20577"/>
          <ac:spMkLst>
            <pc:docMk/>
            <pc:sldMk cId="2413642561" sldId="283"/>
            <ac:spMk id="2" creationId="{5CE0148A-5683-4E50-9CEA-19F4DE6B3B92}"/>
          </ac:spMkLst>
        </pc:spChg>
      </pc:sldChg>
      <pc:sldChg chg="new del">
        <pc:chgData name="Sue Claydon" userId="bb0338f800934a33" providerId="LiveId" clId="{0573B2E4-0D78-4915-904C-AC9FDA750F1B}" dt="2022-01-25T18:35:17.368" v="446" actId="2696"/>
        <pc:sldMkLst>
          <pc:docMk/>
          <pc:sldMk cId="4211692498" sldId="284"/>
        </pc:sldMkLst>
      </pc:sldChg>
      <pc:sldChg chg="add">
        <pc:chgData name="Sue Claydon" userId="bb0338f800934a33" providerId="LiveId" clId="{0573B2E4-0D78-4915-904C-AC9FDA750F1B}" dt="2022-01-25T18:35:10.204" v="444"/>
        <pc:sldMkLst>
          <pc:docMk/>
          <pc:sldMk cId="3629490880" sldId="285"/>
        </pc:sldMkLst>
      </pc:sldChg>
      <pc:sldChg chg="new del">
        <pc:chgData name="Sue Claydon" userId="bb0338f800934a33" providerId="LiveId" clId="{0573B2E4-0D78-4915-904C-AC9FDA750F1B}" dt="2022-01-25T18:39:42.400" v="464" actId="2696"/>
        <pc:sldMkLst>
          <pc:docMk/>
          <pc:sldMk cId="1303628323" sldId="286"/>
        </pc:sldMkLst>
      </pc:sldChg>
      <pc:sldChg chg="new del">
        <pc:chgData name="Sue Claydon" userId="bb0338f800934a33" providerId="LiveId" clId="{0573B2E4-0D78-4915-904C-AC9FDA750F1B}" dt="2022-01-25T18:35:18.439" v="447" actId="2696"/>
        <pc:sldMkLst>
          <pc:docMk/>
          <pc:sldMk cId="4136806304" sldId="286"/>
        </pc:sldMkLst>
      </pc:sldChg>
      <pc:sldChg chg="new del">
        <pc:chgData name="Sue Claydon" userId="bb0338f800934a33" providerId="LiveId" clId="{0573B2E4-0D78-4915-904C-AC9FDA750F1B}" dt="2022-01-25T18:37:29.127" v="452" actId="2696"/>
        <pc:sldMkLst>
          <pc:docMk/>
          <pc:sldMk cId="4081312942" sldId="287"/>
        </pc:sldMkLst>
      </pc:sldChg>
      <pc:sldChg chg="add">
        <pc:chgData name="Sue Claydon" userId="bb0338f800934a33" providerId="LiveId" clId="{0573B2E4-0D78-4915-904C-AC9FDA750F1B}" dt="2022-01-25T18:37:25.112" v="451"/>
        <pc:sldMkLst>
          <pc:docMk/>
          <pc:sldMk cId="3213285355" sldId="288"/>
        </pc:sldMkLst>
      </pc:sldChg>
      <pc:sldChg chg="add">
        <pc:chgData name="Sue Claydon" userId="bb0338f800934a33" providerId="LiveId" clId="{0573B2E4-0D78-4915-904C-AC9FDA750F1B}" dt="2022-01-25T18:38:01.337" v="454"/>
        <pc:sldMkLst>
          <pc:docMk/>
          <pc:sldMk cId="3969759197" sldId="289"/>
        </pc:sldMkLst>
      </pc:sldChg>
      <pc:sldChg chg="addSp delSp new del">
        <pc:chgData name="Sue Claydon" userId="bb0338f800934a33" providerId="LiveId" clId="{0573B2E4-0D78-4915-904C-AC9FDA750F1B}" dt="2022-01-25T18:39:29.374" v="463" actId="2696"/>
        <pc:sldMkLst>
          <pc:docMk/>
          <pc:sldMk cId="1263260415" sldId="290"/>
        </pc:sldMkLst>
        <pc:picChg chg="add del">
          <ac:chgData name="Sue Claydon" userId="bb0338f800934a33" providerId="LiveId" clId="{0573B2E4-0D78-4915-904C-AC9FDA750F1B}" dt="2022-01-25T18:38:26.108" v="457"/>
          <ac:picMkLst>
            <pc:docMk/>
            <pc:sldMk cId="1263260415" sldId="290"/>
            <ac:picMk id="4" creationId="{E058AFA2-1538-427B-B295-1899572D0D9F}"/>
          </ac:picMkLst>
        </pc:picChg>
      </pc:sldChg>
      <pc:sldChg chg="modSp add mod">
        <pc:chgData name="Sue Claydon" userId="bb0338f800934a33" providerId="LiveId" clId="{0573B2E4-0D78-4915-904C-AC9FDA750F1B}" dt="2022-01-25T18:38:34.842" v="459" actId="20577"/>
        <pc:sldMkLst>
          <pc:docMk/>
          <pc:sldMk cId="1447188142" sldId="291"/>
        </pc:sldMkLst>
        <pc:spChg chg="mod">
          <ac:chgData name="Sue Claydon" userId="bb0338f800934a33" providerId="LiveId" clId="{0573B2E4-0D78-4915-904C-AC9FDA750F1B}" dt="2022-01-25T18:38:34.842" v="459" actId="20577"/>
          <ac:spMkLst>
            <pc:docMk/>
            <pc:sldMk cId="1447188142" sldId="291"/>
            <ac:spMk id="3" creationId="{E4F160BA-3EBD-458B-97CB-CFCE75E6DDB9}"/>
          </ac:spMkLst>
        </pc:spChg>
      </pc:sldChg>
      <pc:sldChg chg="modSp new del mod">
        <pc:chgData name="Sue Claydon" userId="bb0338f800934a33" providerId="LiveId" clId="{0573B2E4-0D78-4915-904C-AC9FDA750F1B}" dt="2022-01-27T14:27:40.296" v="616" actId="2696"/>
        <pc:sldMkLst>
          <pc:docMk/>
          <pc:sldMk cId="2402412529" sldId="292"/>
        </pc:sldMkLst>
        <pc:spChg chg="mod">
          <ac:chgData name="Sue Claydon" userId="bb0338f800934a33" providerId="LiveId" clId="{0573B2E4-0D78-4915-904C-AC9FDA750F1B}" dt="2022-01-25T18:40:03.950" v="504" actId="20577"/>
          <ac:spMkLst>
            <pc:docMk/>
            <pc:sldMk cId="2402412529" sldId="292"/>
            <ac:spMk id="2" creationId="{8F2D7AAD-4694-4624-96FD-197F62CA6A95}"/>
          </ac:spMkLst>
        </pc:spChg>
      </pc:sldChg>
      <pc:sldChg chg="modSp new mod">
        <pc:chgData name="Sue Claydon" userId="bb0338f800934a33" providerId="LiveId" clId="{0573B2E4-0D78-4915-904C-AC9FDA750F1B}" dt="2022-01-26T08:33:35.119" v="558" actId="255"/>
        <pc:sldMkLst>
          <pc:docMk/>
          <pc:sldMk cId="533963480" sldId="293"/>
        </pc:sldMkLst>
        <pc:spChg chg="mod">
          <ac:chgData name="Sue Claydon" userId="bb0338f800934a33" providerId="LiveId" clId="{0573B2E4-0D78-4915-904C-AC9FDA750F1B}" dt="2022-01-26T08:32:46.506" v="552" actId="122"/>
          <ac:spMkLst>
            <pc:docMk/>
            <pc:sldMk cId="533963480" sldId="293"/>
            <ac:spMk id="2" creationId="{389FCC9D-566D-43B7-9920-A1EF7509C3E2}"/>
          </ac:spMkLst>
        </pc:spChg>
        <pc:spChg chg="mod">
          <ac:chgData name="Sue Claydon" userId="bb0338f800934a33" providerId="LiveId" clId="{0573B2E4-0D78-4915-904C-AC9FDA750F1B}" dt="2022-01-26T08:33:35.119" v="558" actId="255"/>
          <ac:spMkLst>
            <pc:docMk/>
            <pc:sldMk cId="533963480" sldId="293"/>
            <ac:spMk id="3" creationId="{D21166EC-F6DD-4611-8D86-973A21258192}"/>
          </ac:spMkLst>
        </pc:spChg>
      </pc:sldChg>
      <pc:sldChg chg="modSp new mod">
        <pc:chgData name="Sue Claydon" userId="bb0338f800934a33" providerId="LiveId" clId="{0573B2E4-0D78-4915-904C-AC9FDA750F1B}" dt="2022-01-26T08:33:20.801" v="557" actId="255"/>
        <pc:sldMkLst>
          <pc:docMk/>
          <pc:sldMk cId="2532155150" sldId="294"/>
        </pc:sldMkLst>
        <pc:spChg chg="mod">
          <ac:chgData name="Sue Claydon" userId="bb0338f800934a33" providerId="LiveId" clId="{0573B2E4-0D78-4915-904C-AC9FDA750F1B}" dt="2022-01-26T08:33:20.801" v="557" actId="255"/>
          <ac:spMkLst>
            <pc:docMk/>
            <pc:sldMk cId="2532155150" sldId="294"/>
            <ac:spMk id="3" creationId="{97136426-353E-40BF-BD26-CA96A7CAF7EF}"/>
          </ac:spMkLst>
        </pc:spChg>
      </pc:sldChg>
      <pc:sldChg chg="modSp new mod">
        <pc:chgData name="Sue Claydon" userId="bb0338f800934a33" providerId="LiveId" clId="{0573B2E4-0D78-4915-904C-AC9FDA750F1B}" dt="2022-01-26T08:34:04.901" v="563" actId="255"/>
        <pc:sldMkLst>
          <pc:docMk/>
          <pc:sldMk cId="263924660" sldId="295"/>
        </pc:sldMkLst>
        <pc:spChg chg="mod">
          <ac:chgData name="Sue Claydon" userId="bb0338f800934a33" providerId="LiveId" clId="{0573B2E4-0D78-4915-904C-AC9FDA750F1B}" dt="2022-01-26T08:34:04.901" v="563" actId="255"/>
          <ac:spMkLst>
            <pc:docMk/>
            <pc:sldMk cId="263924660" sldId="295"/>
            <ac:spMk id="3" creationId="{A274560A-0E4A-4C39-BA5D-CE8910194D3D}"/>
          </ac:spMkLst>
        </pc:spChg>
      </pc:sldChg>
      <pc:sldChg chg="modSp new del mod">
        <pc:chgData name="Sue Claydon" userId="bb0338f800934a33" providerId="LiveId" clId="{0573B2E4-0D78-4915-904C-AC9FDA750F1B}" dt="2022-01-26T08:36:47.839" v="602" actId="2696"/>
        <pc:sldMkLst>
          <pc:docMk/>
          <pc:sldMk cId="3418846470" sldId="296"/>
        </pc:sldMkLst>
        <pc:spChg chg="mod">
          <ac:chgData name="Sue Claydon" userId="bb0338f800934a33" providerId="LiveId" clId="{0573B2E4-0D78-4915-904C-AC9FDA750F1B}" dt="2022-01-26T08:34:57.578" v="581" actId="20577"/>
          <ac:spMkLst>
            <pc:docMk/>
            <pc:sldMk cId="3418846470" sldId="296"/>
            <ac:spMk id="3" creationId="{45177C1C-1481-4BA4-AEDF-EDE2376798F1}"/>
          </ac:spMkLst>
        </pc:spChg>
      </pc:sldChg>
      <pc:sldChg chg="modSp new mod">
        <pc:chgData name="Sue Claydon" userId="bb0338f800934a33" providerId="LiveId" clId="{0573B2E4-0D78-4915-904C-AC9FDA750F1B}" dt="2022-01-26T08:36:43.664" v="601" actId="20577"/>
        <pc:sldMkLst>
          <pc:docMk/>
          <pc:sldMk cId="264566950" sldId="297"/>
        </pc:sldMkLst>
        <pc:spChg chg="mod">
          <ac:chgData name="Sue Claydon" userId="bb0338f800934a33" providerId="LiveId" clId="{0573B2E4-0D78-4915-904C-AC9FDA750F1B}" dt="2022-01-26T08:36:43.664" v="601" actId="20577"/>
          <ac:spMkLst>
            <pc:docMk/>
            <pc:sldMk cId="264566950" sldId="297"/>
            <ac:spMk id="3" creationId="{284D6F7C-74B0-4808-945B-01E22E56CDE8}"/>
          </ac:spMkLst>
        </pc:spChg>
      </pc:sldChg>
      <pc:sldChg chg="addSp delSp modSp new mod">
        <pc:chgData name="Sue Claydon" userId="bb0338f800934a33" providerId="LiveId" clId="{0573B2E4-0D78-4915-904C-AC9FDA750F1B}" dt="2022-01-27T14:28:47.791" v="665" actId="20577"/>
        <pc:sldMkLst>
          <pc:docMk/>
          <pc:sldMk cId="3107703485" sldId="298"/>
        </pc:sldMkLst>
        <pc:spChg chg="mod">
          <ac:chgData name="Sue Claydon" userId="bb0338f800934a33" providerId="LiveId" clId="{0573B2E4-0D78-4915-904C-AC9FDA750F1B}" dt="2022-01-27T14:28:47.791" v="665" actId="20577"/>
          <ac:spMkLst>
            <pc:docMk/>
            <pc:sldMk cId="3107703485" sldId="298"/>
            <ac:spMk id="2" creationId="{E66EF948-2016-4476-903C-807D2F2A499C}"/>
          </ac:spMkLst>
        </pc:spChg>
        <pc:spChg chg="del">
          <ac:chgData name="Sue Claydon" userId="bb0338f800934a33" providerId="LiveId" clId="{0573B2E4-0D78-4915-904C-AC9FDA750F1B}" dt="2022-01-26T15:00:31.355" v="604"/>
          <ac:spMkLst>
            <pc:docMk/>
            <pc:sldMk cId="3107703485" sldId="298"/>
            <ac:spMk id="3" creationId="{D554FD5A-62F2-4FAA-BC0D-61AFBB655B3C}"/>
          </ac:spMkLst>
        </pc:spChg>
        <pc:picChg chg="add mod">
          <ac:chgData name="Sue Claydon" userId="bb0338f800934a33" providerId="LiveId" clId="{0573B2E4-0D78-4915-904C-AC9FDA750F1B}" dt="2022-01-27T14:27:50.887" v="618" actId="14100"/>
          <ac:picMkLst>
            <pc:docMk/>
            <pc:sldMk cId="3107703485" sldId="298"/>
            <ac:picMk id="4" creationId="{3A5982E1-A037-46A9-AF6C-AF460CBEAAE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D9BB-230D-4DC7-9604-AB03C5F52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866AC2-4269-4B7D-9039-36647A53A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8E594-CFF9-48A8-B475-5736043F314F}"/>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7B626F96-4391-4AEE-A854-9B154A2F3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BD771-3D80-4142-ACC4-DF7F985C98DA}"/>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264454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3692-5F6D-4364-A7B3-54B103278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4AEF9C-9967-4B6D-A04B-5B8573427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028541-633D-4B2E-84FC-E49C456CDB44}"/>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38B782FA-04FC-42C1-A8A2-63F9ABFEA3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A87641-1F02-452F-B049-28698A45A0E9}"/>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252542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796C0-1A2D-4BE1-AF75-924B0A0F90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4E0CB5-AEDC-407D-9D41-22D1CB4ED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F9B0D-3C36-4124-9FC3-D1F850653E2B}"/>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1B33EEA7-31AB-4007-B250-75AD15597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B4CD0-4299-424A-B10E-164E916A8FB2}"/>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100835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442D-CEE4-487E-B1D9-6A25D96224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24286C-69F0-44AA-A2C9-A2E6158AF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A209E9-68FB-4282-8702-EAC6F3637AF3}"/>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A23B2859-5083-4596-A6EC-2D630248E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769B8-F0CF-4816-B2F3-5276F645C1B8}"/>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315446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E0B-B812-4034-9218-141998B77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6D9D89-4C0D-45D0-9519-6A6AF39A6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90EAE-16D9-4F15-ADFE-C3EF7592806C}"/>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851EAC1D-8430-4F91-AF0D-1519A7F5C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9B2C5-C8A5-4FE8-8DB4-4B62E8B7575A}"/>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370242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EAD4-560A-4A4E-B152-C2C0748AAE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14CCE-6741-4F57-88E3-ADCFFB3228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854A5D-0E7E-4B1F-AACF-C4E171521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6190CA-EEF1-4390-A979-FEC601CBFE2A}"/>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6" name="Footer Placeholder 5">
            <a:extLst>
              <a:ext uri="{FF2B5EF4-FFF2-40B4-BE49-F238E27FC236}">
                <a16:creationId xmlns:a16="http://schemas.microsoft.com/office/drawing/2014/main" id="{01657057-FEFC-45DF-A8FD-FD3FEE756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BFD96-42EB-41D7-B257-79122B6D9713}"/>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128543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28FA-55E3-4BE4-AADC-1829327AF0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A794A-6ED5-4B54-9A1E-8548090B4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F6B71-AF0B-4CCB-A259-D6C4B49C8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764622-8814-41C4-9BB9-CEF691FA0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4EF7C-DA78-448F-8D5C-F81C53EC1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60ACB7-E26D-4B5C-9180-D5DD03EF972A}"/>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8" name="Footer Placeholder 7">
            <a:extLst>
              <a:ext uri="{FF2B5EF4-FFF2-40B4-BE49-F238E27FC236}">
                <a16:creationId xmlns:a16="http://schemas.microsoft.com/office/drawing/2014/main" id="{F82931BF-813D-4962-8EBE-9BFC7A1E92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9BE8FD-6521-47F3-B67F-E43B2C210793}"/>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5144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8792-50B6-480D-A3C0-A9914E95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81A280-E4A5-4226-B5B5-D545EF659610}"/>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4" name="Footer Placeholder 3">
            <a:extLst>
              <a:ext uri="{FF2B5EF4-FFF2-40B4-BE49-F238E27FC236}">
                <a16:creationId xmlns:a16="http://schemas.microsoft.com/office/drawing/2014/main" id="{845D600F-CDF2-433B-B97A-BDBDEBAB55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F750A-92A5-4F0D-BB92-A6E688201B09}"/>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295954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239B8-7F82-4C1E-ACD9-83FD418AC1DF}"/>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3" name="Footer Placeholder 2">
            <a:extLst>
              <a:ext uri="{FF2B5EF4-FFF2-40B4-BE49-F238E27FC236}">
                <a16:creationId xmlns:a16="http://schemas.microsoft.com/office/drawing/2014/main" id="{C7AB1A71-642F-4273-97EA-DBF8585376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84AE4C-2586-428A-880F-BAFDDD2F8CB8}"/>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84056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71F5-AF29-45DC-B7A0-CE08FC91E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E6C367-0FE2-4790-8B40-913EDFE4D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B601DE-49E9-4294-9D1A-50BC7A2EF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10FF0-F628-4B36-AD93-44D94041350A}"/>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6" name="Footer Placeholder 5">
            <a:extLst>
              <a:ext uri="{FF2B5EF4-FFF2-40B4-BE49-F238E27FC236}">
                <a16:creationId xmlns:a16="http://schemas.microsoft.com/office/drawing/2014/main" id="{7020BE1B-1114-466D-9ABC-D606998341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FE6E7-861B-4C4A-B392-0A04DFEBCCE9}"/>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418397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F53E-05B4-4776-9452-8D633C129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D0D7FD-D964-4F7A-B847-3C6E74E6F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6E6A0E-7D4F-45D4-A1EC-82B40627B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8E504-C719-42B1-A092-BF846948AB45}"/>
              </a:ext>
            </a:extLst>
          </p:cNvPr>
          <p:cNvSpPr>
            <a:spLocks noGrp="1"/>
          </p:cNvSpPr>
          <p:nvPr>
            <p:ph type="dt" sz="half" idx="10"/>
          </p:nvPr>
        </p:nvSpPr>
        <p:spPr/>
        <p:txBody>
          <a:bodyPr/>
          <a:lstStyle/>
          <a:p>
            <a:fld id="{50FB0374-564A-437D-94F2-C6D797272CA0}" type="datetimeFigureOut">
              <a:rPr lang="en-GB" smtClean="0"/>
              <a:t>27/01/2022</a:t>
            </a:fld>
            <a:endParaRPr lang="en-GB"/>
          </a:p>
        </p:txBody>
      </p:sp>
      <p:sp>
        <p:nvSpPr>
          <p:cNvPr id="6" name="Footer Placeholder 5">
            <a:extLst>
              <a:ext uri="{FF2B5EF4-FFF2-40B4-BE49-F238E27FC236}">
                <a16:creationId xmlns:a16="http://schemas.microsoft.com/office/drawing/2014/main" id="{B3B7F9B3-2382-4E40-9781-3C6515D86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C61638-9A75-441E-B230-6F24B40A625B}"/>
              </a:ext>
            </a:extLst>
          </p:cNvPr>
          <p:cNvSpPr>
            <a:spLocks noGrp="1"/>
          </p:cNvSpPr>
          <p:nvPr>
            <p:ph type="sldNum" sz="quarter" idx="12"/>
          </p:nvPr>
        </p:nvSpPr>
        <p:spPr/>
        <p:txBody>
          <a:bodyPr/>
          <a:lstStyle/>
          <a:p>
            <a:fld id="{14660AD0-6088-435F-984C-3C9579F0A5B2}" type="slidenum">
              <a:rPr lang="en-GB" smtClean="0"/>
              <a:t>‹#›</a:t>
            </a:fld>
            <a:endParaRPr lang="en-GB"/>
          </a:p>
        </p:txBody>
      </p:sp>
    </p:spTree>
    <p:extLst>
      <p:ext uri="{BB962C8B-B14F-4D97-AF65-F5344CB8AC3E}">
        <p14:creationId xmlns:p14="http://schemas.microsoft.com/office/powerpoint/2010/main" val="263796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C571F-3154-4A62-BA9D-A51A603FB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4FB3F8-2D17-47D4-8317-8AA6006B9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7D7FCD-CE5D-467C-A85C-2190D6D17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0374-564A-437D-94F2-C6D797272CA0}" type="datetimeFigureOut">
              <a:rPr lang="en-GB" smtClean="0"/>
              <a:t>27/01/2022</a:t>
            </a:fld>
            <a:endParaRPr lang="en-GB"/>
          </a:p>
        </p:txBody>
      </p:sp>
      <p:sp>
        <p:nvSpPr>
          <p:cNvPr id="5" name="Footer Placeholder 4">
            <a:extLst>
              <a:ext uri="{FF2B5EF4-FFF2-40B4-BE49-F238E27FC236}">
                <a16:creationId xmlns:a16="http://schemas.microsoft.com/office/drawing/2014/main" id="{633D66D1-2D04-4060-B374-E2B5ACA0B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BA5FA4-8C9D-45B2-BB57-A36A2B1F6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60AD0-6088-435F-984C-3C9579F0A5B2}" type="slidenum">
              <a:rPr lang="en-GB" smtClean="0"/>
              <a:t>‹#›</a:t>
            </a:fld>
            <a:endParaRPr lang="en-GB"/>
          </a:p>
        </p:txBody>
      </p:sp>
    </p:spTree>
    <p:extLst>
      <p:ext uri="{BB962C8B-B14F-4D97-AF65-F5344CB8AC3E}">
        <p14:creationId xmlns:p14="http://schemas.microsoft.com/office/powerpoint/2010/main" val="301281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6B9E-73B1-464F-B750-EF0979F8812C}"/>
              </a:ext>
            </a:extLst>
          </p:cNvPr>
          <p:cNvSpPr>
            <a:spLocks noGrp="1"/>
          </p:cNvSpPr>
          <p:nvPr>
            <p:ph type="ctrTitle"/>
          </p:nvPr>
        </p:nvSpPr>
        <p:spPr>
          <a:xfrm>
            <a:off x="1524000" y="134471"/>
            <a:ext cx="9144000" cy="1389529"/>
          </a:xfrm>
        </p:spPr>
        <p:txBody>
          <a:bodyPr/>
          <a:lstStyle/>
          <a:p>
            <a:r>
              <a:rPr lang="en-GB" dirty="0"/>
              <a:t>Prayers for peace in Ukraine </a:t>
            </a:r>
          </a:p>
        </p:txBody>
      </p:sp>
      <p:pic>
        <p:nvPicPr>
          <p:cNvPr id="4" name="Picture 3">
            <a:extLst>
              <a:ext uri="{FF2B5EF4-FFF2-40B4-BE49-F238E27FC236}">
                <a16:creationId xmlns:a16="http://schemas.microsoft.com/office/drawing/2014/main" id="{A892E2B4-B9CD-441F-A6F2-23EF3F7C40BB}"/>
              </a:ext>
            </a:extLst>
          </p:cNvPr>
          <p:cNvPicPr>
            <a:picLocks noChangeAspect="1"/>
          </p:cNvPicPr>
          <p:nvPr/>
        </p:nvPicPr>
        <p:blipFill>
          <a:blip r:embed="rId2"/>
          <a:stretch>
            <a:fillRect/>
          </a:stretch>
        </p:blipFill>
        <p:spPr>
          <a:xfrm>
            <a:off x="4527176" y="1801905"/>
            <a:ext cx="3581762" cy="4473389"/>
          </a:xfrm>
          <a:prstGeom prst="rect">
            <a:avLst/>
          </a:prstGeom>
        </p:spPr>
      </p:pic>
      <p:sp>
        <p:nvSpPr>
          <p:cNvPr id="3" name="Subtitle 2">
            <a:extLst>
              <a:ext uri="{FF2B5EF4-FFF2-40B4-BE49-F238E27FC236}">
                <a16:creationId xmlns:a16="http://schemas.microsoft.com/office/drawing/2014/main" id="{05A6665F-E98B-499E-B72C-42FC059F55BD}"/>
              </a:ext>
            </a:extLst>
          </p:cNvPr>
          <p:cNvSpPr>
            <a:spLocks noGrp="1"/>
          </p:cNvSpPr>
          <p:nvPr>
            <p:ph type="subTitle" idx="1"/>
          </p:nvPr>
        </p:nvSpPr>
        <p:spPr>
          <a:xfrm>
            <a:off x="1524000" y="1801906"/>
            <a:ext cx="9144000" cy="3455894"/>
          </a:xfrm>
        </p:spPr>
        <p:txBody>
          <a:bodyPr/>
          <a:lstStyle/>
          <a:p>
            <a:endParaRPr lang="en-GB" dirty="0"/>
          </a:p>
        </p:txBody>
      </p:sp>
    </p:spTree>
    <p:extLst>
      <p:ext uri="{BB962C8B-B14F-4D97-AF65-F5344CB8AC3E}">
        <p14:creationId xmlns:p14="http://schemas.microsoft.com/office/powerpoint/2010/main" val="254695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1C41-7178-4F94-A01A-C57CFA16B8B1}"/>
              </a:ext>
            </a:extLst>
          </p:cNvPr>
          <p:cNvSpPr>
            <a:spLocks noGrp="1"/>
          </p:cNvSpPr>
          <p:nvPr>
            <p:ph type="title"/>
          </p:nvPr>
        </p:nvSpPr>
        <p:spPr>
          <a:xfrm>
            <a:off x="838200" y="365125"/>
            <a:ext cx="10515600" cy="77935"/>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4F160BA-3EBD-458B-97CB-CFCE75E6DDB9}"/>
              </a:ext>
            </a:extLst>
          </p:cNvPr>
          <p:cNvSpPr>
            <a:spLocks noGrp="1"/>
          </p:cNvSpPr>
          <p:nvPr>
            <p:ph idx="1"/>
          </p:nvPr>
        </p:nvSpPr>
        <p:spPr>
          <a:xfrm>
            <a:off x="838200" y="603315"/>
            <a:ext cx="10515600" cy="5573648"/>
          </a:xfrm>
        </p:spPr>
        <p:txBody>
          <a:bodyPr>
            <a:normAutofit/>
          </a:bodyPr>
          <a:lstStyle/>
          <a:p>
            <a:pPr marL="0" indent="0">
              <a:buNone/>
            </a:pPr>
            <a:endParaRPr lang="en-GB" dirty="0"/>
          </a:p>
          <a:p>
            <a:pPr marL="0" indent="0">
              <a:buNone/>
            </a:pPr>
            <a:r>
              <a:rPr lang="en-GB" dirty="0"/>
              <a:t>We pray that you will give strength to Christians in the different countries to help them see that their first allegiance is to You and that they will do what they can to reject calls for violence towards their fellow human beings and fellow Christians.</a:t>
            </a:r>
          </a:p>
          <a:p>
            <a:pPr marL="0" indent="0">
              <a:buNone/>
            </a:pPr>
            <a:endParaRPr lang="en-GB" dirty="0"/>
          </a:p>
          <a:p>
            <a:pPr marL="0" indent="0">
              <a:buNone/>
            </a:pPr>
            <a:r>
              <a:rPr lang="en-GB" dirty="0"/>
              <a:t>We pray that You will give wisdom to all political leaders particularly in Ukraine and Russia, the wisdom to see first and foremost that war and the horrors that it brings is not the way to settle disputes. We pray that they will be able to forgive the events in the past that lead to tensions between nations now and work to achieve a peaceful world today.</a:t>
            </a:r>
          </a:p>
          <a:p>
            <a:endParaRPr lang="en-GB" dirty="0"/>
          </a:p>
        </p:txBody>
      </p:sp>
    </p:spTree>
    <p:extLst>
      <p:ext uri="{BB962C8B-B14F-4D97-AF65-F5344CB8AC3E}">
        <p14:creationId xmlns:p14="http://schemas.microsoft.com/office/powerpoint/2010/main" val="144718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F948-2016-4476-903C-807D2F2A499C}"/>
              </a:ext>
            </a:extLst>
          </p:cNvPr>
          <p:cNvSpPr>
            <a:spLocks noGrp="1"/>
          </p:cNvSpPr>
          <p:nvPr>
            <p:ph type="title"/>
          </p:nvPr>
        </p:nvSpPr>
        <p:spPr/>
        <p:txBody>
          <a:bodyPr/>
          <a:lstStyle/>
          <a:p>
            <a:r>
              <a:rPr lang="en-GB" dirty="0"/>
              <a:t>Icon in the Ukrainian tradition by Inna </a:t>
            </a:r>
            <a:r>
              <a:rPr lang="en-GB" dirty="0" err="1"/>
              <a:t>Tuch</a:t>
            </a:r>
            <a:r>
              <a:rPr lang="en-GB" dirty="0"/>
              <a:t> </a:t>
            </a:r>
          </a:p>
        </p:txBody>
      </p:sp>
      <p:pic>
        <p:nvPicPr>
          <p:cNvPr id="4" name="Content Placeholder 3">
            <a:extLst>
              <a:ext uri="{FF2B5EF4-FFF2-40B4-BE49-F238E27FC236}">
                <a16:creationId xmlns:a16="http://schemas.microsoft.com/office/drawing/2014/main" id="{3A5982E1-A037-46A9-AF6C-AF460CBEAAE7}"/>
              </a:ext>
            </a:extLst>
          </p:cNvPr>
          <p:cNvPicPr>
            <a:picLocks noGrp="1" noChangeAspect="1"/>
          </p:cNvPicPr>
          <p:nvPr>
            <p:ph idx="1"/>
          </p:nvPr>
        </p:nvPicPr>
        <p:blipFill>
          <a:blip r:embed="rId2"/>
          <a:stretch>
            <a:fillRect/>
          </a:stretch>
        </p:blipFill>
        <p:spPr>
          <a:xfrm>
            <a:off x="4138367" y="1401945"/>
            <a:ext cx="3912124" cy="5194522"/>
          </a:xfrm>
          <a:prstGeom prst="rect">
            <a:avLst/>
          </a:prstGeom>
        </p:spPr>
      </p:pic>
    </p:spTree>
    <p:extLst>
      <p:ext uri="{BB962C8B-B14F-4D97-AF65-F5344CB8AC3E}">
        <p14:creationId xmlns:p14="http://schemas.microsoft.com/office/powerpoint/2010/main" val="310770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5993-D30C-46BE-A08E-F3DB04040DC1}"/>
              </a:ext>
            </a:extLst>
          </p:cNvPr>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186A89C7-2971-472F-9E19-407D41738E0F}"/>
              </a:ext>
            </a:extLst>
          </p:cNvPr>
          <p:cNvSpPr>
            <a:spLocks noGrp="1"/>
          </p:cNvSpPr>
          <p:nvPr>
            <p:ph idx="1"/>
          </p:nvPr>
        </p:nvSpPr>
        <p:spPr>
          <a:xfrm>
            <a:off x="838200" y="484094"/>
            <a:ext cx="10515600" cy="5692869"/>
          </a:xfrm>
        </p:spPr>
        <p:txBody>
          <a:bodyPr>
            <a:normAutofit/>
          </a:bodyPr>
          <a:lstStyle/>
          <a:p>
            <a:pPr marL="0" indent="0">
              <a:buNone/>
            </a:pPr>
            <a:r>
              <a:rPr lang="en-GB" dirty="0"/>
              <a:t>May my prayer go</a:t>
            </a:r>
          </a:p>
          <a:p>
            <a:pPr marL="0" indent="0">
              <a:buNone/>
            </a:pPr>
            <a:r>
              <a:rPr lang="en-GB" dirty="0"/>
              <a:t>To you like the aroma of incense</a:t>
            </a:r>
          </a:p>
          <a:p>
            <a:pPr marL="0" indent="0">
              <a:buNone/>
            </a:pPr>
            <a:r>
              <a:rPr lang="en-GB" dirty="0"/>
              <a:t>And the heart drawn without ceasing</a:t>
            </a:r>
          </a:p>
          <a:p>
            <a:pPr marL="0" indent="0">
              <a:buNone/>
            </a:pPr>
            <a:r>
              <a:rPr lang="en-GB" dirty="0"/>
              <a:t>Into your glorious heavenly temple</a:t>
            </a:r>
          </a:p>
          <a:p>
            <a:pPr marL="0" indent="0">
              <a:buNone/>
            </a:pPr>
            <a:endParaRPr lang="en-GB" dirty="0"/>
          </a:p>
          <a:p>
            <a:pPr marL="0" indent="0">
              <a:buNone/>
            </a:pPr>
            <a:r>
              <a:rPr lang="en-GB" dirty="0"/>
              <a:t>God, I pray for Ukraine</a:t>
            </a:r>
          </a:p>
          <a:p>
            <a:pPr marL="0" indent="0">
              <a:buNone/>
            </a:pPr>
            <a:r>
              <a:rPr lang="en-GB" dirty="0"/>
              <a:t>God, I pray for its people</a:t>
            </a:r>
          </a:p>
          <a:p>
            <a:pPr marL="0" indent="0">
              <a:buNone/>
            </a:pPr>
            <a:r>
              <a:rPr lang="en-GB" dirty="0"/>
              <a:t>May you forgive them</a:t>
            </a:r>
          </a:p>
          <a:p>
            <a:pPr marL="0" indent="0">
              <a:buNone/>
            </a:pPr>
            <a:r>
              <a:rPr lang="en-GB" dirty="0"/>
              <a:t>May you save them</a:t>
            </a:r>
          </a:p>
          <a:p>
            <a:pPr marL="0" indent="0">
              <a:buNone/>
            </a:pPr>
            <a:r>
              <a:rPr lang="en-GB" dirty="0"/>
              <a:t>And show us your mercy</a:t>
            </a:r>
          </a:p>
          <a:p>
            <a:pPr marL="0" indent="0">
              <a:buNone/>
            </a:pPr>
            <a:endParaRPr lang="en-GB" dirty="0"/>
          </a:p>
        </p:txBody>
      </p:sp>
    </p:spTree>
    <p:extLst>
      <p:ext uri="{BB962C8B-B14F-4D97-AF65-F5344CB8AC3E}">
        <p14:creationId xmlns:p14="http://schemas.microsoft.com/office/powerpoint/2010/main" val="106425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5A09-544E-4C83-845F-3D7C8A97852F}"/>
              </a:ext>
            </a:extLst>
          </p:cNvPr>
          <p:cNvSpPr>
            <a:spLocks noGrp="1"/>
          </p:cNvSpPr>
          <p:nvPr>
            <p:ph type="title"/>
          </p:nvPr>
        </p:nvSpPr>
        <p:spPr>
          <a:xfrm>
            <a:off x="838200" y="365125"/>
            <a:ext cx="10515600" cy="190687"/>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418B53BB-4F17-4064-BF19-9674B529DA91}"/>
              </a:ext>
            </a:extLst>
          </p:cNvPr>
          <p:cNvSpPr>
            <a:spLocks noGrp="1"/>
          </p:cNvSpPr>
          <p:nvPr>
            <p:ph idx="1"/>
          </p:nvPr>
        </p:nvSpPr>
        <p:spPr>
          <a:xfrm>
            <a:off x="838200" y="215153"/>
            <a:ext cx="10515600" cy="5961810"/>
          </a:xfrm>
        </p:spPr>
        <p:txBody>
          <a:bodyPr>
            <a:normAutofit/>
          </a:bodyPr>
          <a:lstStyle/>
          <a:p>
            <a:pPr marL="0" indent="0">
              <a:buNone/>
            </a:pPr>
            <a:r>
              <a:rPr lang="en-GB" dirty="0"/>
              <a:t>God, I know you are going to be with us</a:t>
            </a:r>
          </a:p>
          <a:p>
            <a:pPr marL="0" indent="0">
              <a:buNone/>
            </a:pPr>
            <a:r>
              <a:rPr lang="en-GB" dirty="0"/>
              <a:t>In your temple under the heavens</a:t>
            </a:r>
          </a:p>
          <a:p>
            <a:pPr marL="0" indent="0">
              <a:buNone/>
            </a:pPr>
            <a:r>
              <a:rPr lang="en-GB" dirty="0"/>
              <a:t>You gifted us with your joy and peace</a:t>
            </a:r>
          </a:p>
          <a:p>
            <a:pPr marL="0" indent="0">
              <a:buNone/>
            </a:pPr>
            <a:r>
              <a:rPr lang="en-GB" dirty="0"/>
              <a:t>You gave your life for the people</a:t>
            </a:r>
          </a:p>
          <a:p>
            <a:pPr marL="0" indent="0">
              <a:buNone/>
            </a:pPr>
            <a:r>
              <a:rPr lang="en-GB" dirty="0"/>
              <a:t>You inscribed us in the Book of Life</a:t>
            </a:r>
          </a:p>
          <a:p>
            <a:pPr marL="0" indent="0">
              <a:buNone/>
            </a:pPr>
            <a:endParaRPr lang="en-GB" dirty="0"/>
          </a:p>
          <a:p>
            <a:pPr marL="0" indent="0">
              <a:buNone/>
            </a:pPr>
            <a:r>
              <a:rPr lang="en-GB" dirty="0"/>
              <a:t>In your Living Word</a:t>
            </a:r>
          </a:p>
          <a:p>
            <a:pPr marL="0" indent="0">
              <a:buNone/>
            </a:pPr>
            <a:r>
              <a:rPr lang="en-GB" dirty="0"/>
              <a:t>You laid out the vision for life</a:t>
            </a:r>
          </a:p>
          <a:p>
            <a:pPr marL="0" indent="0">
              <a:buNone/>
            </a:pPr>
            <a:r>
              <a:rPr lang="en-GB" dirty="0"/>
              <a:t>So that all the people would pray to God</a:t>
            </a:r>
          </a:p>
          <a:p>
            <a:pPr marL="0" indent="0">
              <a:buNone/>
            </a:pPr>
            <a:r>
              <a:rPr lang="en-GB" dirty="0"/>
              <a:t>To the one who died for them on the cross.</a:t>
            </a:r>
          </a:p>
          <a:p>
            <a:pPr marL="0" indent="0">
              <a:buNone/>
            </a:pPr>
            <a:endParaRPr lang="en-GB" dirty="0"/>
          </a:p>
          <a:p>
            <a:pPr marL="0" indent="0">
              <a:buNone/>
            </a:pPr>
            <a:r>
              <a:rPr lang="en-GB" sz="1800" i="1" dirty="0"/>
              <a:t>St. Mary’s Parish, Winnipeg, Canada  </a:t>
            </a:r>
          </a:p>
        </p:txBody>
      </p:sp>
    </p:spTree>
    <p:extLst>
      <p:ext uri="{BB962C8B-B14F-4D97-AF65-F5344CB8AC3E}">
        <p14:creationId xmlns:p14="http://schemas.microsoft.com/office/powerpoint/2010/main" val="414705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CC9D-566D-43B7-9920-A1EF7509C3E2}"/>
              </a:ext>
            </a:extLst>
          </p:cNvPr>
          <p:cNvSpPr>
            <a:spLocks noGrp="1"/>
          </p:cNvSpPr>
          <p:nvPr>
            <p:ph type="title"/>
          </p:nvPr>
        </p:nvSpPr>
        <p:spPr/>
        <p:txBody>
          <a:bodyPr/>
          <a:lstStyle/>
          <a:p>
            <a:pPr algn="ctr"/>
            <a:r>
              <a:rPr lang="en-GB" dirty="0"/>
              <a:t>FOR THE HEALING OF THE NATIONS </a:t>
            </a:r>
          </a:p>
        </p:txBody>
      </p:sp>
      <p:sp>
        <p:nvSpPr>
          <p:cNvPr id="3" name="Content Placeholder 2">
            <a:extLst>
              <a:ext uri="{FF2B5EF4-FFF2-40B4-BE49-F238E27FC236}">
                <a16:creationId xmlns:a16="http://schemas.microsoft.com/office/drawing/2014/main" id="{D21166EC-F6DD-4611-8D86-973A21258192}"/>
              </a:ext>
            </a:extLst>
          </p:cNvPr>
          <p:cNvSpPr>
            <a:spLocks noGrp="1"/>
          </p:cNvSpPr>
          <p:nvPr>
            <p:ph idx="1"/>
          </p:nvPr>
        </p:nvSpPr>
        <p:spPr/>
        <p:txBody>
          <a:bodyPr>
            <a:normAutofit/>
          </a:bodyPr>
          <a:lstStyle/>
          <a:p>
            <a:pPr marL="0" indent="0">
              <a:buNone/>
            </a:pPr>
            <a:r>
              <a:rPr lang="en-GB" sz="3200" dirty="0"/>
              <a:t>For the healing of the nations,</a:t>
            </a:r>
          </a:p>
          <a:p>
            <a:pPr marL="0" indent="0">
              <a:buNone/>
            </a:pPr>
            <a:r>
              <a:rPr lang="en-GB" sz="3200" dirty="0"/>
              <a:t>       Lord, we pray with one accord;</a:t>
            </a:r>
          </a:p>
          <a:p>
            <a:pPr marL="0" indent="0">
              <a:buNone/>
            </a:pPr>
            <a:r>
              <a:rPr lang="en-GB" sz="3200" dirty="0"/>
              <a:t>for a just and equal sharing</a:t>
            </a:r>
          </a:p>
          <a:p>
            <a:pPr marL="0" indent="0">
              <a:buNone/>
            </a:pPr>
            <a:r>
              <a:rPr lang="en-GB" sz="3200" dirty="0"/>
              <a:t>       of the things that earth affords.</a:t>
            </a:r>
          </a:p>
          <a:p>
            <a:pPr marL="0" indent="0">
              <a:buNone/>
            </a:pPr>
            <a:r>
              <a:rPr lang="en-GB" sz="3200" dirty="0"/>
              <a:t>To a life of love in action</a:t>
            </a:r>
          </a:p>
          <a:p>
            <a:pPr marL="0" indent="0">
              <a:buNone/>
            </a:pPr>
            <a:r>
              <a:rPr lang="en-GB" sz="3200" dirty="0"/>
              <a:t>       help us rise and pledge our word.</a:t>
            </a:r>
          </a:p>
        </p:txBody>
      </p:sp>
    </p:spTree>
    <p:extLst>
      <p:ext uri="{BB962C8B-B14F-4D97-AF65-F5344CB8AC3E}">
        <p14:creationId xmlns:p14="http://schemas.microsoft.com/office/powerpoint/2010/main" val="53396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7189-2D94-4556-9C5A-259091D0C7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136426-353E-40BF-BD26-CA96A7CAF7EF}"/>
              </a:ext>
            </a:extLst>
          </p:cNvPr>
          <p:cNvSpPr>
            <a:spLocks noGrp="1"/>
          </p:cNvSpPr>
          <p:nvPr>
            <p:ph idx="1"/>
          </p:nvPr>
        </p:nvSpPr>
        <p:spPr/>
        <p:txBody>
          <a:bodyPr/>
          <a:lstStyle/>
          <a:p>
            <a:pPr marL="0" indent="0">
              <a:buNone/>
            </a:pPr>
            <a:r>
              <a:rPr lang="en-GB" sz="3200" dirty="0"/>
              <a:t>Lead your people into freedom,</a:t>
            </a:r>
          </a:p>
          <a:p>
            <a:pPr marL="0" indent="0">
              <a:buNone/>
            </a:pPr>
            <a:r>
              <a:rPr lang="en-GB" sz="3200" dirty="0"/>
              <a:t>       from despair your world release,</a:t>
            </a:r>
          </a:p>
          <a:p>
            <a:pPr marL="0" indent="0">
              <a:buNone/>
            </a:pPr>
            <a:r>
              <a:rPr lang="en-GB" sz="3200" dirty="0"/>
              <a:t>that, redeemed from war and hatred,</a:t>
            </a:r>
          </a:p>
          <a:p>
            <a:pPr marL="0" indent="0">
              <a:buNone/>
            </a:pPr>
            <a:r>
              <a:rPr lang="en-GB" sz="3200" dirty="0"/>
              <a:t>       all may come and go in peace.</a:t>
            </a:r>
          </a:p>
          <a:p>
            <a:pPr marL="0" indent="0">
              <a:buNone/>
            </a:pPr>
            <a:r>
              <a:rPr lang="en-GB" sz="3200" dirty="0"/>
              <a:t>Show us how, through care and goodness,</a:t>
            </a:r>
          </a:p>
          <a:p>
            <a:pPr marL="0" indent="0">
              <a:buNone/>
            </a:pPr>
            <a:r>
              <a:rPr lang="en-GB" sz="3200" dirty="0"/>
              <a:t>       fear will die and hope increase</a:t>
            </a:r>
            <a:r>
              <a:rPr lang="en-GB" dirty="0"/>
              <a:t>.</a:t>
            </a:r>
          </a:p>
        </p:txBody>
      </p:sp>
    </p:spTree>
    <p:extLst>
      <p:ext uri="{BB962C8B-B14F-4D97-AF65-F5344CB8AC3E}">
        <p14:creationId xmlns:p14="http://schemas.microsoft.com/office/powerpoint/2010/main" val="253215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2B0E-B7E4-45E3-9806-1E6117A096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74560A-0E4A-4C39-BA5D-CE8910194D3D}"/>
              </a:ext>
            </a:extLst>
          </p:cNvPr>
          <p:cNvSpPr>
            <a:spLocks noGrp="1"/>
          </p:cNvSpPr>
          <p:nvPr>
            <p:ph idx="1"/>
          </p:nvPr>
        </p:nvSpPr>
        <p:spPr/>
        <p:txBody>
          <a:bodyPr>
            <a:normAutofit/>
          </a:bodyPr>
          <a:lstStyle/>
          <a:p>
            <a:pPr marL="0" indent="0">
              <a:buNone/>
            </a:pPr>
            <a:r>
              <a:rPr lang="en-GB" sz="3200" dirty="0"/>
              <a:t>All that kills abundant living,</a:t>
            </a:r>
          </a:p>
          <a:p>
            <a:pPr marL="0" indent="0">
              <a:buNone/>
            </a:pPr>
            <a:r>
              <a:rPr lang="en-GB" sz="3200" dirty="0"/>
              <a:t>       let it from the earth be banned:</a:t>
            </a:r>
          </a:p>
          <a:p>
            <a:pPr marL="0" indent="0">
              <a:buNone/>
            </a:pPr>
            <a:r>
              <a:rPr lang="en-GB" sz="3200" dirty="0"/>
              <a:t>pride of status, race or schooling,</a:t>
            </a:r>
          </a:p>
          <a:p>
            <a:pPr marL="0" indent="0">
              <a:buNone/>
            </a:pPr>
            <a:r>
              <a:rPr lang="en-GB" sz="3200" dirty="0"/>
              <a:t>       dogmas that obscure your plan.</a:t>
            </a:r>
          </a:p>
          <a:p>
            <a:pPr marL="0" indent="0">
              <a:buNone/>
            </a:pPr>
            <a:r>
              <a:rPr lang="en-GB" sz="3200" dirty="0"/>
              <a:t>In our common quest for justice</a:t>
            </a:r>
          </a:p>
          <a:p>
            <a:pPr marL="0" indent="0">
              <a:buNone/>
            </a:pPr>
            <a:r>
              <a:rPr lang="en-GB" sz="3200" dirty="0"/>
              <a:t>       may we hallow life's brief span.</a:t>
            </a:r>
          </a:p>
        </p:txBody>
      </p:sp>
    </p:spTree>
    <p:extLst>
      <p:ext uri="{BB962C8B-B14F-4D97-AF65-F5344CB8AC3E}">
        <p14:creationId xmlns:p14="http://schemas.microsoft.com/office/powerpoint/2010/main" val="26392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F552-1DE4-4754-ABE0-F7733A31F2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4D6F7C-74B0-4808-945B-01E22E56CDE8}"/>
              </a:ext>
            </a:extLst>
          </p:cNvPr>
          <p:cNvSpPr>
            <a:spLocks noGrp="1"/>
          </p:cNvSpPr>
          <p:nvPr>
            <p:ph idx="1"/>
          </p:nvPr>
        </p:nvSpPr>
        <p:spPr/>
        <p:txBody>
          <a:bodyPr>
            <a:normAutofit/>
          </a:bodyPr>
          <a:lstStyle/>
          <a:p>
            <a:pPr marL="0" indent="0">
              <a:buNone/>
            </a:pPr>
            <a:r>
              <a:rPr lang="en-GB" sz="3200" dirty="0"/>
              <a:t>You, Creator-God, have written</a:t>
            </a:r>
          </a:p>
          <a:p>
            <a:pPr marL="0" indent="0">
              <a:buNone/>
            </a:pPr>
            <a:r>
              <a:rPr lang="en-GB" sz="3200" dirty="0"/>
              <a:t>       your great name on humankind;</a:t>
            </a:r>
          </a:p>
          <a:p>
            <a:pPr marL="0" indent="0">
              <a:buNone/>
            </a:pPr>
            <a:r>
              <a:rPr lang="en-GB" sz="3200" dirty="0"/>
              <a:t>for our growing in your likeness,</a:t>
            </a:r>
          </a:p>
          <a:p>
            <a:pPr marL="0" indent="0">
              <a:buNone/>
            </a:pPr>
            <a:r>
              <a:rPr lang="en-GB" sz="3200" dirty="0"/>
              <a:t>       bring the life of Christ to mind;</a:t>
            </a:r>
          </a:p>
          <a:p>
            <a:pPr marL="0" indent="0">
              <a:buNone/>
            </a:pPr>
            <a:r>
              <a:rPr lang="en-GB" sz="3200" dirty="0"/>
              <a:t>that by our response and service</a:t>
            </a:r>
          </a:p>
          <a:p>
            <a:pPr marL="0" indent="0">
              <a:buNone/>
            </a:pPr>
            <a:r>
              <a:rPr lang="en-GB" sz="3200" dirty="0"/>
              <a:t>       earth its destiny may find.</a:t>
            </a:r>
          </a:p>
          <a:p>
            <a:pPr marL="0" indent="0">
              <a:buNone/>
            </a:pPr>
            <a:r>
              <a:rPr lang="en-GB" i="1" dirty="0"/>
              <a:t>Fred </a:t>
            </a:r>
            <a:r>
              <a:rPr lang="en-GB" i="1" dirty="0" err="1"/>
              <a:t>Kaan</a:t>
            </a:r>
            <a:r>
              <a:rPr lang="en-GB" i="1" dirty="0"/>
              <a:t> </a:t>
            </a:r>
          </a:p>
        </p:txBody>
      </p:sp>
    </p:spTree>
    <p:extLst>
      <p:ext uri="{BB962C8B-B14F-4D97-AF65-F5344CB8AC3E}">
        <p14:creationId xmlns:p14="http://schemas.microsoft.com/office/powerpoint/2010/main" val="26456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F406-7614-4D62-B0B1-8B93C2129EF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DE14F42-2D1B-4CB3-B8C8-934E7B2E2CAF}"/>
              </a:ext>
            </a:extLst>
          </p:cNvPr>
          <p:cNvPicPr>
            <a:picLocks noGrp="1" noChangeAspect="1"/>
          </p:cNvPicPr>
          <p:nvPr>
            <p:ph idx="1"/>
          </p:nvPr>
        </p:nvPicPr>
        <p:blipFill>
          <a:blip r:embed="rId2"/>
          <a:stretch>
            <a:fillRect/>
          </a:stretch>
        </p:blipFill>
        <p:spPr>
          <a:xfrm>
            <a:off x="1127728" y="1246094"/>
            <a:ext cx="9461175" cy="5246781"/>
          </a:xfrm>
          <a:prstGeom prst="rect">
            <a:avLst/>
          </a:prstGeom>
        </p:spPr>
      </p:pic>
    </p:spTree>
    <p:extLst>
      <p:ext uri="{BB962C8B-B14F-4D97-AF65-F5344CB8AC3E}">
        <p14:creationId xmlns:p14="http://schemas.microsoft.com/office/powerpoint/2010/main" val="98299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647B-3556-46BB-9743-7F99B8F0CBF9}"/>
              </a:ext>
            </a:extLst>
          </p:cNvPr>
          <p:cNvSpPr>
            <a:spLocks noGrp="1"/>
          </p:cNvSpPr>
          <p:nvPr>
            <p:ph type="title"/>
          </p:nvPr>
        </p:nvSpPr>
        <p:spPr/>
        <p:txBody>
          <a:bodyPr/>
          <a:lstStyle/>
          <a:p>
            <a:r>
              <a:rPr lang="en-GB" dirty="0"/>
              <a:t>The Coventry Litany of Reconciliation</a:t>
            </a:r>
          </a:p>
        </p:txBody>
      </p:sp>
      <p:sp>
        <p:nvSpPr>
          <p:cNvPr id="3" name="Content Placeholder 2">
            <a:extLst>
              <a:ext uri="{FF2B5EF4-FFF2-40B4-BE49-F238E27FC236}">
                <a16:creationId xmlns:a16="http://schemas.microsoft.com/office/drawing/2014/main" id="{5C12E861-215D-4953-89D1-81D4264BC05E}"/>
              </a:ext>
            </a:extLst>
          </p:cNvPr>
          <p:cNvSpPr>
            <a:spLocks noGrp="1"/>
          </p:cNvSpPr>
          <p:nvPr>
            <p:ph idx="1"/>
          </p:nvPr>
        </p:nvSpPr>
        <p:spPr/>
        <p:txBody>
          <a:bodyPr>
            <a:normAutofit fontScale="85000" lnSpcReduction="10000"/>
          </a:bodyPr>
          <a:lstStyle/>
          <a:p>
            <a:pPr marL="0" indent="0" algn="l" fontAlgn="base">
              <a:buNone/>
            </a:pPr>
            <a:r>
              <a:rPr lang="en-GB" b="0" i="1" dirty="0">
                <a:solidFill>
                  <a:srgbClr val="666666"/>
                </a:solidFill>
                <a:effectLst/>
                <a:latin typeface="inherit"/>
              </a:rPr>
              <a:t>All have sinned and fallen short of the glory of God.</a:t>
            </a:r>
            <a:endParaRPr lang="en-GB" b="0" i="0" dirty="0">
              <a:solidFill>
                <a:srgbClr val="666666"/>
              </a:solidFill>
              <a:effectLst/>
              <a:latin typeface="Lato" panose="020B0604020202020204" pitchFamily="34" charset="0"/>
            </a:endParaRPr>
          </a:p>
          <a:p>
            <a:pPr marL="0" indent="0" algn="l" fontAlgn="base">
              <a:buNone/>
            </a:pPr>
            <a:r>
              <a:rPr lang="en-GB" b="0" i="0" dirty="0">
                <a:solidFill>
                  <a:srgbClr val="666666"/>
                </a:solidFill>
                <a:effectLst/>
                <a:latin typeface="Lato" panose="020B0604020202020204" pitchFamily="34" charset="0"/>
              </a:rPr>
              <a:t>The hatred which divides nation from nation, race from race, class from class,</a:t>
            </a:r>
          </a:p>
          <a:p>
            <a:pPr marL="0" indent="0" algn="l" fontAlgn="base">
              <a:buNone/>
            </a:pPr>
            <a:r>
              <a:rPr lang="en-GB" b="0" i="0" dirty="0">
                <a:solidFill>
                  <a:srgbClr val="666666"/>
                </a:solidFill>
                <a:effectLst/>
                <a:latin typeface="Lato" panose="020B0604020202020204" pitchFamily="34" charset="0"/>
              </a:rPr>
              <a:t>FATHER FORGIVE</a:t>
            </a:r>
          </a:p>
          <a:p>
            <a:pPr marL="0" indent="0" algn="l" fontAlgn="base">
              <a:buNone/>
            </a:pPr>
            <a:r>
              <a:rPr lang="en-GB" b="0" i="0" dirty="0">
                <a:solidFill>
                  <a:srgbClr val="666666"/>
                </a:solidFill>
                <a:effectLst/>
                <a:latin typeface="Lato" panose="020B0604020202020204" pitchFamily="34" charset="0"/>
              </a:rPr>
              <a:t>The covetous desires of people and nations to possess what is not their own,</a:t>
            </a:r>
          </a:p>
          <a:p>
            <a:pPr marL="0" indent="0" algn="l" fontAlgn="base">
              <a:buNone/>
            </a:pPr>
            <a:r>
              <a:rPr lang="en-GB" b="0" i="0" dirty="0">
                <a:solidFill>
                  <a:srgbClr val="666666"/>
                </a:solidFill>
                <a:effectLst/>
                <a:latin typeface="Lato" panose="020B0604020202020204" pitchFamily="34" charset="0"/>
              </a:rPr>
              <a:t>FATHER FORGIVE</a:t>
            </a:r>
          </a:p>
          <a:p>
            <a:pPr marL="0" indent="0" algn="l" fontAlgn="base">
              <a:buNone/>
            </a:pPr>
            <a:r>
              <a:rPr lang="en-GB" b="0" i="0" dirty="0">
                <a:solidFill>
                  <a:srgbClr val="666666"/>
                </a:solidFill>
                <a:effectLst/>
                <a:latin typeface="Lato" panose="020B0604020202020204" pitchFamily="34" charset="0"/>
              </a:rPr>
              <a:t>The greed which exploits the work of human hands and lays waste the earth,</a:t>
            </a:r>
          </a:p>
          <a:p>
            <a:pPr marL="0" indent="0" algn="l" fontAlgn="base">
              <a:buNone/>
            </a:pPr>
            <a:r>
              <a:rPr lang="en-GB" b="0" i="0" dirty="0">
                <a:solidFill>
                  <a:srgbClr val="666666"/>
                </a:solidFill>
                <a:effectLst/>
                <a:latin typeface="Lato" panose="020B0604020202020204" pitchFamily="34" charset="0"/>
              </a:rPr>
              <a:t>FATHER FORGIVE</a:t>
            </a:r>
          </a:p>
          <a:p>
            <a:pPr marL="0" indent="0" algn="l" fontAlgn="base">
              <a:buNone/>
            </a:pPr>
            <a:r>
              <a:rPr lang="en-GB" b="0" i="0" dirty="0">
                <a:solidFill>
                  <a:srgbClr val="666666"/>
                </a:solidFill>
                <a:effectLst/>
                <a:latin typeface="Lato" panose="020B0604020202020204" pitchFamily="34" charset="0"/>
              </a:rPr>
              <a:t>Our envy of the welfare and happiness of others,</a:t>
            </a:r>
          </a:p>
          <a:p>
            <a:pPr marL="0" indent="0" algn="l" fontAlgn="base">
              <a:buNone/>
            </a:pPr>
            <a:r>
              <a:rPr lang="en-GB" b="0" i="0" dirty="0">
                <a:solidFill>
                  <a:srgbClr val="666666"/>
                </a:solidFill>
                <a:effectLst/>
                <a:latin typeface="Lato" panose="020B0604020202020204" pitchFamily="34" charset="0"/>
              </a:rPr>
              <a:t>FATHER FORGIVE</a:t>
            </a:r>
          </a:p>
          <a:p>
            <a:endParaRPr lang="en-GB" dirty="0"/>
          </a:p>
        </p:txBody>
      </p:sp>
    </p:spTree>
    <p:extLst>
      <p:ext uri="{BB962C8B-B14F-4D97-AF65-F5344CB8AC3E}">
        <p14:creationId xmlns:p14="http://schemas.microsoft.com/office/powerpoint/2010/main" val="357201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1E09-DC26-4078-81EB-02973B263168}"/>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EAE7512-033D-405E-AFF6-718123A3CAA7}"/>
              </a:ext>
            </a:extLst>
          </p:cNvPr>
          <p:cNvSpPr>
            <a:spLocks noGrp="1"/>
          </p:cNvSpPr>
          <p:nvPr>
            <p:ph idx="1"/>
          </p:nvPr>
        </p:nvSpPr>
        <p:spPr>
          <a:xfrm>
            <a:off x="838200" y="1084729"/>
            <a:ext cx="10515600" cy="5092234"/>
          </a:xfrm>
        </p:spPr>
        <p:txBody>
          <a:bodyPr>
            <a:normAutofit/>
          </a:bodyPr>
          <a:lstStyle/>
          <a:p>
            <a:pPr marL="0" indent="0">
              <a:buNone/>
            </a:pPr>
            <a:r>
              <a:rPr lang="en-GB" sz="3600" dirty="0"/>
              <a:t>Today we pray for the people of Ukraine who would suffer most if current tensions escalate to an invasion or war. While diplomacy continues between major powers, we remember those who stand to lose the most from conflict. God, we pray for your peace to reign. Help all involved to maintain peace in the situation. Amen</a:t>
            </a:r>
          </a:p>
          <a:p>
            <a:pPr marL="0" indent="0">
              <a:buNone/>
            </a:pPr>
            <a:r>
              <a:rPr lang="en-GB" i="1" dirty="0"/>
              <a:t>From the Joint Public Issues Team </a:t>
            </a:r>
          </a:p>
        </p:txBody>
      </p:sp>
    </p:spTree>
    <p:extLst>
      <p:ext uri="{BB962C8B-B14F-4D97-AF65-F5344CB8AC3E}">
        <p14:creationId xmlns:p14="http://schemas.microsoft.com/office/powerpoint/2010/main" val="286014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56E7-091B-4D24-ABA9-6EF956AEF8C5}"/>
              </a:ext>
            </a:extLst>
          </p:cNvPr>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154C8208-D774-473C-8D1C-43F11016A4A3}"/>
              </a:ext>
            </a:extLst>
          </p:cNvPr>
          <p:cNvSpPr>
            <a:spLocks noGrp="1"/>
          </p:cNvSpPr>
          <p:nvPr>
            <p:ph idx="1"/>
          </p:nvPr>
        </p:nvSpPr>
        <p:spPr>
          <a:xfrm>
            <a:off x="838200" y="319406"/>
            <a:ext cx="10515600" cy="5857557"/>
          </a:xfrm>
        </p:spPr>
        <p:txBody>
          <a:bodyPr>
            <a:normAutofit/>
          </a:bodyPr>
          <a:lstStyle/>
          <a:p>
            <a:pPr marL="0" indent="0">
              <a:buNone/>
            </a:pPr>
            <a:r>
              <a:rPr lang="en-GB" sz="2400" dirty="0">
                <a:latin typeface="Lato" panose="020F0502020204030203" pitchFamily="34" charset="0"/>
                <a:ea typeface="Lato" panose="020F0502020204030203" pitchFamily="34" charset="0"/>
                <a:cs typeface="Lato" panose="020F0502020204030203" pitchFamily="34" charset="0"/>
              </a:rPr>
              <a:t>Our indifference to the plight of the imprisoned, the homeless, the refugee,</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FATHER FORGIVE</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The lust which dishonours the bodies of men, women and children,</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FATHER FORGIVE</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The pride which leads us to trust in ourselves and not in God,</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FATHER FORGIVE</a:t>
            </a:r>
          </a:p>
          <a:p>
            <a:pPr marL="0" indent="0">
              <a:buNone/>
            </a:pPr>
            <a:r>
              <a:rPr lang="en-GB" sz="2400" dirty="0">
                <a:latin typeface="Lato" panose="020F0502020204030203" pitchFamily="34" charset="0"/>
                <a:ea typeface="Lato" panose="020F0502020204030203" pitchFamily="34" charset="0"/>
                <a:cs typeface="Lato" panose="020F0502020204030203" pitchFamily="34" charset="0"/>
              </a:rPr>
              <a:t>Be kind to one another, tender hearted, forgiving one another, as God in Christ forgave you.</a:t>
            </a:r>
          </a:p>
        </p:txBody>
      </p:sp>
      <p:pic>
        <p:nvPicPr>
          <p:cNvPr id="4" name="Picture 3">
            <a:extLst>
              <a:ext uri="{FF2B5EF4-FFF2-40B4-BE49-F238E27FC236}">
                <a16:creationId xmlns:a16="http://schemas.microsoft.com/office/drawing/2014/main" id="{16970230-A4A8-4414-A848-57B6C15678DE}"/>
              </a:ext>
            </a:extLst>
          </p:cNvPr>
          <p:cNvPicPr>
            <a:picLocks noChangeAspect="1"/>
          </p:cNvPicPr>
          <p:nvPr/>
        </p:nvPicPr>
        <p:blipFill>
          <a:blip r:embed="rId2"/>
          <a:stretch>
            <a:fillRect/>
          </a:stretch>
        </p:blipFill>
        <p:spPr>
          <a:xfrm>
            <a:off x="5373278" y="3700879"/>
            <a:ext cx="5824284" cy="3139134"/>
          </a:xfrm>
          <a:prstGeom prst="rect">
            <a:avLst/>
          </a:prstGeom>
        </p:spPr>
      </p:pic>
    </p:spTree>
    <p:extLst>
      <p:ext uri="{BB962C8B-B14F-4D97-AF65-F5344CB8AC3E}">
        <p14:creationId xmlns:p14="http://schemas.microsoft.com/office/powerpoint/2010/main" val="308899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3326-AC4D-4ABF-8331-C980E13670D0}"/>
              </a:ext>
            </a:extLst>
          </p:cNvPr>
          <p:cNvSpPr>
            <a:spLocks noGrp="1"/>
          </p:cNvSpPr>
          <p:nvPr>
            <p:ph type="title"/>
          </p:nvPr>
        </p:nvSpPr>
        <p:spPr>
          <a:xfrm>
            <a:off x="838200" y="365126"/>
            <a:ext cx="10515600" cy="162776"/>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63D2BF9A-78EA-409D-89AA-C8886EF17F7D}"/>
              </a:ext>
            </a:extLst>
          </p:cNvPr>
          <p:cNvSpPr>
            <a:spLocks noGrp="1"/>
          </p:cNvSpPr>
          <p:nvPr>
            <p:ph idx="1"/>
          </p:nvPr>
        </p:nvSpPr>
        <p:spPr>
          <a:xfrm>
            <a:off x="838200" y="365126"/>
            <a:ext cx="10515600" cy="5811837"/>
          </a:xfrm>
        </p:spPr>
        <p:txBody>
          <a:bodyPr/>
          <a:lstStyle/>
          <a:p>
            <a:pPr marL="0" indent="0">
              <a:buNone/>
            </a:pPr>
            <a:r>
              <a:rPr lang="en-GB" sz="3600" dirty="0"/>
              <a:t>O God,</a:t>
            </a:r>
          </a:p>
          <a:p>
            <a:pPr marL="0" indent="0">
              <a:buNone/>
            </a:pPr>
            <a:r>
              <a:rPr lang="en-GB" sz="3600" dirty="0"/>
              <a:t>Lead us from death to life, from falsehood to truth.</a:t>
            </a:r>
          </a:p>
          <a:p>
            <a:pPr marL="0" indent="0">
              <a:buNone/>
            </a:pPr>
            <a:r>
              <a:rPr lang="en-GB" sz="3600" dirty="0"/>
              <a:t>Lead us from despair to hope, from fear to trust.</a:t>
            </a:r>
          </a:p>
          <a:p>
            <a:pPr marL="0" indent="0">
              <a:buNone/>
            </a:pPr>
            <a:r>
              <a:rPr lang="en-GB" sz="3600" dirty="0"/>
              <a:t>Lead us from hate to love, from war to peace.</a:t>
            </a:r>
          </a:p>
          <a:p>
            <a:pPr marL="0" indent="0">
              <a:buNone/>
            </a:pPr>
            <a:r>
              <a:rPr lang="en-GB" sz="3600" dirty="0"/>
              <a:t>Let peace fill our hearts, our world, our universe.</a:t>
            </a:r>
          </a:p>
          <a:p>
            <a:pPr marL="0" indent="0">
              <a:buNone/>
            </a:pPr>
            <a:r>
              <a:rPr lang="en-GB" sz="3600" dirty="0"/>
              <a:t>AMEN</a:t>
            </a:r>
          </a:p>
          <a:p>
            <a:endParaRPr lang="en-GB" dirty="0"/>
          </a:p>
        </p:txBody>
      </p:sp>
      <p:pic>
        <p:nvPicPr>
          <p:cNvPr id="4" name="Picture 3">
            <a:extLst>
              <a:ext uri="{FF2B5EF4-FFF2-40B4-BE49-F238E27FC236}">
                <a16:creationId xmlns:a16="http://schemas.microsoft.com/office/drawing/2014/main" id="{3879BC32-00B9-4C44-8E62-9D3B98D47F85}"/>
              </a:ext>
            </a:extLst>
          </p:cNvPr>
          <p:cNvPicPr>
            <a:picLocks noChangeAspect="1"/>
          </p:cNvPicPr>
          <p:nvPr/>
        </p:nvPicPr>
        <p:blipFill>
          <a:blip r:embed="rId2"/>
          <a:stretch>
            <a:fillRect/>
          </a:stretch>
        </p:blipFill>
        <p:spPr>
          <a:xfrm>
            <a:off x="5844203" y="3697665"/>
            <a:ext cx="3029975" cy="2139881"/>
          </a:xfrm>
          <a:prstGeom prst="rect">
            <a:avLst/>
          </a:prstGeom>
        </p:spPr>
      </p:pic>
    </p:spTree>
    <p:extLst>
      <p:ext uri="{BB962C8B-B14F-4D97-AF65-F5344CB8AC3E}">
        <p14:creationId xmlns:p14="http://schemas.microsoft.com/office/powerpoint/2010/main" val="274263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951C-CB27-457B-8E57-8E70FE71FA80}"/>
              </a:ext>
            </a:extLst>
          </p:cNvPr>
          <p:cNvSpPr>
            <a:spLocks noGrp="1"/>
          </p:cNvSpPr>
          <p:nvPr>
            <p:ph type="title"/>
          </p:nvPr>
        </p:nvSpPr>
        <p:spPr>
          <a:xfrm>
            <a:off x="838200" y="365126"/>
            <a:ext cx="10515600" cy="154828"/>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7377AD41-1792-42CB-B4EA-71E1767F1A61}"/>
              </a:ext>
            </a:extLst>
          </p:cNvPr>
          <p:cNvSpPr>
            <a:spLocks noGrp="1"/>
          </p:cNvSpPr>
          <p:nvPr>
            <p:ph idx="1"/>
          </p:nvPr>
        </p:nvSpPr>
        <p:spPr>
          <a:xfrm>
            <a:off x="838200" y="206188"/>
            <a:ext cx="10515600" cy="6463553"/>
          </a:xfrm>
        </p:spPr>
        <p:txBody>
          <a:bodyPr>
            <a:normAutofit fontScale="92500" lnSpcReduction="20000"/>
          </a:bodyPr>
          <a:lstStyle/>
          <a:p>
            <a:pPr marL="0" indent="0">
              <a:buNone/>
            </a:pPr>
            <a:r>
              <a:rPr lang="en-GB" dirty="0"/>
              <a:t>We pray to you, God all loving,</a:t>
            </a:r>
          </a:p>
          <a:p>
            <a:pPr marL="0" indent="0">
              <a:buNone/>
            </a:pPr>
            <a:r>
              <a:rPr lang="en-GB" dirty="0"/>
              <a:t>for the gift of peace in our world.</a:t>
            </a:r>
          </a:p>
          <a:p>
            <a:pPr marL="0" indent="0">
              <a:buNone/>
            </a:pPr>
            <a:r>
              <a:rPr lang="en-GB" dirty="0"/>
              <a:t>At this time of rising tension and insecurity,</a:t>
            </a:r>
          </a:p>
          <a:p>
            <a:pPr marL="0" indent="0">
              <a:buNone/>
            </a:pPr>
            <a:r>
              <a:rPr lang="en-GB" dirty="0"/>
              <a:t>we pray for our sisters and brothers in Ukraine.</a:t>
            </a:r>
          </a:p>
          <a:p>
            <a:pPr marL="0" indent="0">
              <a:buNone/>
            </a:pPr>
            <a:endParaRPr lang="en-GB" dirty="0"/>
          </a:p>
          <a:p>
            <a:pPr marL="0" indent="0">
              <a:buNone/>
            </a:pPr>
            <a:r>
              <a:rPr lang="en-GB" dirty="0"/>
              <a:t>We pray to you, God all loving,</a:t>
            </a:r>
          </a:p>
          <a:p>
            <a:pPr marL="0" indent="0">
              <a:buNone/>
            </a:pPr>
            <a:r>
              <a:rPr lang="en-GB" dirty="0"/>
              <a:t>seeking lasting and peaceful solutions.</a:t>
            </a:r>
          </a:p>
          <a:p>
            <a:pPr marL="0" indent="0">
              <a:buNone/>
            </a:pPr>
            <a:r>
              <a:rPr lang="en-GB" dirty="0"/>
              <a:t>Inspire the people of Ukraine</a:t>
            </a:r>
          </a:p>
          <a:p>
            <a:pPr marL="0" indent="0">
              <a:buNone/>
            </a:pPr>
            <a:r>
              <a:rPr lang="en-GB" dirty="0"/>
              <a:t>and the peoples of its neighbouring countries</a:t>
            </a:r>
          </a:p>
          <a:p>
            <a:pPr marL="0" indent="0">
              <a:buNone/>
            </a:pPr>
            <a:r>
              <a:rPr lang="en-GB" dirty="0"/>
              <a:t>in their search for peace.</a:t>
            </a:r>
          </a:p>
          <a:p>
            <a:pPr marL="0" indent="0">
              <a:buNone/>
            </a:pPr>
            <a:endParaRPr lang="en-GB" dirty="0"/>
          </a:p>
          <a:p>
            <a:pPr marL="0" indent="0">
              <a:buNone/>
            </a:pPr>
            <a:r>
              <a:rPr lang="en-GB" dirty="0"/>
              <a:t>You created the human family to live as brothers and sisters.</a:t>
            </a:r>
          </a:p>
          <a:p>
            <a:pPr marL="0" indent="0">
              <a:buNone/>
            </a:pPr>
            <a:r>
              <a:rPr lang="en-GB" dirty="0"/>
              <a:t>As a family created by you, God all loving,</a:t>
            </a:r>
          </a:p>
          <a:p>
            <a:pPr marL="0" indent="0">
              <a:buNone/>
            </a:pPr>
            <a:r>
              <a:rPr lang="en-GB" dirty="0"/>
              <a:t>we pray for peace.</a:t>
            </a:r>
          </a:p>
          <a:p>
            <a:pPr marL="0" indent="0">
              <a:buNone/>
            </a:pPr>
            <a:r>
              <a:rPr lang="en-GB" dirty="0"/>
              <a:t>Amen</a:t>
            </a:r>
          </a:p>
          <a:p>
            <a:pPr marL="0" indent="0">
              <a:buNone/>
            </a:pPr>
            <a:r>
              <a:rPr lang="en-GB" sz="1900" i="1" dirty="0"/>
              <a:t>Fr Gerry </a:t>
            </a:r>
            <a:r>
              <a:rPr lang="en-GB" sz="1900" i="1" dirty="0" err="1"/>
              <a:t>Hefferan</a:t>
            </a:r>
            <a:r>
              <a:rPr lang="en-GB" sz="1900" i="1" dirty="0"/>
              <a:t>, Australia </a:t>
            </a:r>
          </a:p>
        </p:txBody>
      </p:sp>
    </p:spTree>
    <p:extLst>
      <p:ext uri="{BB962C8B-B14F-4D97-AF65-F5344CB8AC3E}">
        <p14:creationId xmlns:p14="http://schemas.microsoft.com/office/powerpoint/2010/main" val="362949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3C14-ECDE-43AF-99B9-BE5C63114233}"/>
              </a:ext>
            </a:extLst>
          </p:cNvPr>
          <p:cNvSpPr>
            <a:spLocks noGrp="1"/>
          </p:cNvSpPr>
          <p:nvPr>
            <p:ph type="title"/>
          </p:nvPr>
        </p:nvSpPr>
        <p:spPr>
          <a:xfrm>
            <a:off x="838200" y="365125"/>
            <a:ext cx="10515600" cy="106215"/>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2BE15EEE-3840-4413-A64C-85FE6E28FC38}"/>
              </a:ext>
            </a:extLst>
          </p:cNvPr>
          <p:cNvSpPr>
            <a:spLocks noGrp="1"/>
          </p:cNvSpPr>
          <p:nvPr>
            <p:ph idx="1"/>
          </p:nvPr>
        </p:nvSpPr>
        <p:spPr>
          <a:xfrm>
            <a:off x="838200" y="838986"/>
            <a:ext cx="10515600" cy="5863471"/>
          </a:xfrm>
        </p:spPr>
        <p:txBody>
          <a:bodyPr>
            <a:normAutofit/>
          </a:bodyPr>
          <a:lstStyle/>
          <a:p>
            <a:pPr marL="0" indent="0">
              <a:buNone/>
            </a:pPr>
            <a:r>
              <a:rPr lang="en-GB" dirty="0"/>
              <a:t>The news can be difficult to listen to and to read.</a:t>
            </a:r>
          </a:p>
          <a:p>
            <a:pPr marL="0" indent="0">
              <a:buNone/>
            </a:pPr>
            <a:r>
              <a:rPr lang="en-GB" dirty="0"/>
              <a:t>When that news relates to faces we know and to voices familiar to us,</a:t>
            </a:r>
          </a:p>
          <a:p>
            <a:pPr marL="0" indent="0">
              <a:buNone/>
            </a:pPr>
            <a:r>
              <a:rPr lang="en-GB" dirty="0"/>
              <a:t>It becomes all the harder to hear.</a:t>
            </a:r>
          </a:p>
          <a:p>
            <a:pPr marL="0" indent="0">
              <a:buNone/>
            </a:pPr>
            <a:r>
              <a:rPr lang="en-GB" dirty="0"/>
              <a:t>Lord God, We ask you to hold the people of Ukraine deep in your heart.</a:t>
            </a:r>
          </a:p>
          <a:p>
            <a:pPr marL="0" indent="0">
              <a:buNone/>
            </a:pPr>
            <a:r>
              <a:rPr lang="en-GB" dirty="0"/>
              <a:t>Protect them, we pray; from violence, from political gamesmanship,</a:t>
            </a:r>
          </a:p>
          <a:p>
            <a:pPr marL="0" indent="0">
              <a:buNone/>
            </a:pPr>
            <a:r>
              <a:rPr lang="en-GB" dirty="0"/>
              <a:t>from being used and abused.</a:t>
            </a:r>
          </a:p>
          <a:p>
            <a:pPr marL="0" indent="0">
              <a:buNone/>
            </a:pPr>
            <a:r>
              <a:rPr lang="en-GB" dirty="0"/>
              <a:t>Give, we pray, the nations of the world the courage and the wisdom</a:t>
            </a:r>
          </a:p>
          <a:p>
            <a:pPr marL="0" indent="0">
              <a:buNone/>
            </a:pPr>
            <a:r>
              <a:rPr lang="en-GB" dirty="0"/>
              <a:t>to stand up for justice  </a:t>
            </a:r>
          </a:p>
          <a:p>
            <a:pPr marL="0" indent="0">
              <a:buNone/>
            </a:pPr>
            <a:r>
              <a:rPr lang="en-GB" dirty="0"/>
              <a:t>and the courage too, to dare to care - generously.</a:t>
            </a:r>
          </a:p>
        </p:txBody>
      </p:sp>
    </p:spTree>
    <p:extLst>
      <p:ext uri="{BB962C8B-B14F-4D97-AF65-F5344CB8AC3E}">
        <p14:creationId xmlns:p14="http://schemas.microsoft.com/office/powerpoint/2010/main" val="143208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7C72-F77E-4F07-B2E3-8B6DE7753235}"/>
              </a:ext>
            </a:extLst>
          </p:cNvPr>
          <p:cNvSpPr>
            <a:spLocks noGrp="1"/>
          </p:cNvSpPr>
          <p:nvPr>
            <p:ph type="title"/>
          </p:nvPr>
        </p:nvSpPr>
        <p:spPr>
          <a:xfrm flipV="1">
            <a:off x="838200" y="263952"/>
            <a:ext cx="10515600" cy="101174"/>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F46DC3EA-F8E3-40C0-8224-090C19AFA180}"/>
              </a:ext>
            </a:extLst>
          </p:cNvPr>
          <p:cNvSpPr>
            <a:spLocks noGrp="1"/>
          </p:cNvSpPr>
          <p:nvPr>
            <p:ph idx="1"/>
          </p:nvPr>
        </p:nvSpPr>
        <p:spPr>
          <a:xfrm>
            <a:off x="838200" y="263952"/>
            <a:ext cx="10515600" cy="5913011"/>
          </a:xfrm>
        </p:spPr>
        <p:txBody>
          <a:bodyPr>
            <a:normAutofit/>
          </a:bodyPr>
          <a:lstStyle/>
          <a:p>
            <a:pPr marL="0" indent="0">
              <a:buNone/>
            </a:pPr>
            <a:r>
              <a:rPr lang="en-GB" dirty="0"/>
              <a:t>Lord in your mercy, take from us all,</a:t>
            </a:r>
          </a:p>
          <a:p>
            <a:pPr marL="0" indent="0">
              <a:buNone/>
            </a:pPr>
            <a:r>
              <a:rPr lang="en-GB" dirty="0"/>
              <a:t>The tendencies in us that seek to lord it over others:</a:t>
            </a:r>
          </a:p>
          <a:p>
            <a:pPr marL="0" indent="0">
              <a:buNone/>
            </a:pPr>
            <a:r>
              <a:rPr lang="en-GB" dirty="0"/>
              <a:t>Take from us those traits that see us pursuing our own needs and wants before those of others.</a:t>
            </a:r>
          </a:p>
          <a:p>
            <a:pPr marL="0" indent="0">
              <a:buNone/>
            </a:pPr>
            <a:r>
              <a:rPr lang="en-GB" dirty="0"/>
              <a:t>Teach us how to live in love and dignity</a:t>
            </a:r>
          </a:p>
          <a:p>
            <a:pPr marL="0" indent="0">
              <a:buNone/>
            </a:pPr>
            <a:r>
              <a:rPr lang="en-GB" dirty="0"/>
              <a:t>And respect - following your example.</a:t>
            </a:r>
          </a:p>
          <a:p>
            <a:pPr marL="0" indent="0">
              <a:buNone/>
            </a:pPr>
            <a:r>
              <a:rPr lang="en-GB" dirty="0"/>
              <a:t>In your name and for your sake,</a:t>
            </a:r>
          </a:p>
          <a:p>
            <a:pPr marL="0" indent="0">
              <a:buNone/>
            </a:pPr>
            <a:r>
              <a:rPr lang="en-GB" dirty="0"/>
              <a:t>Amen</a:t>
            </a:r>
          </a:p>
          <a:p>
            <a:pPr marL="0" indent="0">
              <a:buNone/>
            </a:pPr>
            <a:endParaRPr lang="en-GB" dirty="0"/>
          </a:p>
          <a:p>
            <a:pPr marL="0" indent="0">
              <a:buNone/>
            </a:pPr>
            <a:r>
              <a:rPr lang="en-GB" sz="2000" i="1" dirty="0"/>
              <a:t>The Church of Scotland </a:t>
            </a:r>
          </a:p>
        </p:txBody>
      </p:sp>
      <p:pic>
        <p:nvPicPr>
          <p:cNvPr id="4" name="Picture 3">
            <a:extLst>
              <a:ext uri="{FF2B5EF4-FFF2-40B4-BE49-F238E27FC236}">
                <a16:creationId xmlns:a16="http://schemas.microsoft.com/office/drawing/2014/main" id="{5D39B1CD-0E24-4F50-86B1-CE76E9669145}"/>
              </a:ext>
            </a:extLst>
          </p:cNvPr>
          <p:cNvPicPr>
            <a:picLocks noChangeAspect="1"/>
          </p:cNvPicPr>
          <p:nvPr/>
        </p:nvPicPr>
        <p:blipFill>
          <a:blip r:embed="rId2"/>
          <a:stretch>
            <a:fillRect/>
          </a:stretch>
        </p:blipFill>
        <p:spPr>
          <a:xfrm>
            <a:off x="6588712" y="3733014"/>
            <a:ext cx="3984038" cy="2458236"/>
          </a:xfrm>
          <a:prstGeom prst="rect">
            <a:avLst/>
          </a:prstGeom>
        </p:spPr>
      </p:pic>
    </p:spTree>
    <p:extLst>
      <p:ext uri="{BB962C8B-B14F-4D97-AF65-F5344CB8AC3E}">
        <p14:creationId xmlns:p14="http://schemas.microsoft.com/office/powerpoint/2010/main" val="32132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8E7-617A-4D37-A50F-A2306BCB9C7F}"/>
              </a:ext>
            </a:extLst>
          </p:cNvPr>
          <p:cNvSpPr>
            <a:spLocks noGrp="1"/>
          </p:cNvSpPr>
          <p:nvPr>
            <p:ph type="title"/>
          </p:nvPr>
        </p:nvSpPr>
        <p:spPr/>
        <p:txBody>
          <a:bodyPr/>
          <a:lstStyle/>
          <a:p>
            <a:r>
              <a:rPr lang="en-GB" dirty="0"/>
              <a:t>Oh where shall peace be found?</a:t>
            </a:r>
          </a:p>
        </p:txBody>
      </p:sp>
      <p:sp>
        <p:nvSpPr>
          <p:cNvPr id="3" name="Content Placeholder 2">
            <a:extLst>
              <a:ext uri="{FF2B5EF4-FFF2-40B4-BE49-F238E27FC236}">
                <a16:creationId xmlns:a16="http://schemas.microsoft.com/office/drawing/2014/main" id="{6CE17DEC-D77D-4CAC-9050-EF4C8A2E36F4}"/>
              </a:ext>
            </a:extLst>
          </p:cNvPr>
          <p:cNvSpPr>
            <a:spLocks noGrp="1"/>
          </p:cNvSpPr>
          <p:nvPr>
            <p:ph idx="1"/>
          </p:nvPr>
        </p:nvSpPr>
        <p:spPr/>
        <p:txBody>
          <a:bodyPr/>
          <a:lstStyle/>
          <a:p>
            <a:pPr marL="0" indent="0">
              <a:buNone/>
            </a:pPr>
            <a:r>
              <a:rPr lang="en-GB" dirty="0"/>
              <a:t>O where shall peace be found,</a:t>
            </a:r>
          </a:p>
          <a:p>
            <a:pPr marL="0" indent="0">
              <a:buNone/>
            </a:pPr>
            <a:r>
              <a:rPr lang="en-GB" dirty="0"/>
              <a:t>and where an end to slaughter,</a:t>
            </a:r>
          </a:p>
          <a:p>
            <a:pPr marL="0" indent="0">
              <a:buNone/>
            </a:pPr>
            <a:r>
              <a:rPr lang="en-GB" dirty="0"/>
              <a:t>all lands be holy ground,</a:t>
            </a:r>
          </a:p>
          <a:p>
            <a:pPr marL="0" indent="0">
              <a:buNone/>
            </a:pPr>
            <a:r>
              <a:rPr lang="en-GB" dirty="0"/>
              <a:t>all peoples free from murder?</a:t>
            </a:r>
          </a:p>
          <a:p>
            <a:pPr marL="0" indent="0">
              <a:buNone/>
            </a:pPr>
            <a:r>
              <a:rPr lang="en-GB" dirty="0"/>
              <a:t>Where weapons are unmade</a:t>
            </a:r>
          </a:p>
          <a:p>
            <a:pPr marL="0" indent="0">
              <a:buNone/>
            </a:pPr>
            <a:r>
              <a:rPr lang="en-GB" dirty="0"/>
              <a:t>the prophet’s word comes true,</a:t>
            </a:r>
          </a:p>
          <a:p>
            <a:pPr marL="0" indent="0">
              <a:buNone/>
            </a:pPr>
            <a:r>
              <a:rPr lang="en-GB" dirty="0"/>
              <a:t>and none shall be afraid</a:t>
            </a:r>
          </a:p>
          <a:p>
            <a:pPr marL="0" indent="0">
              <a:buNone/>
            </a:pPr>
            <a:r>
              <a:rPr lang="en-GB" dirty="0"/>
              <a:t>when God makes all things new.</a:t>
            </a:r>
          </a:p>
          <a:p>
            <a:endParaRPr lang="en-GB" dirty="0"/>
          </a:p>
        </p:txBody>
      </p:sp>
    </p:spTree>
    <p:extLst>
      <p:ext uri="{BB962C8B-B14F-4D97-AF65-F5344CB8AC3E}">
        <p14:creationId xmlns:p14="http://schemas.microsoft.com/office/powerpoint/2010/main" val="293181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D533-EDCF-4C6D-85CA-C8D79A9ED504}"/>
              </a:ext>
            </a:extLst>
          </p:cNvPr>
          <p:cNvSpPr>
            <a:spLocks noGrp="1"/>
          </p:cNvSpPr>
          <p:nvPr>
            <p:ph type="title"/>
          </p:nvPr>
        </p:nvSpPr>
        <p:spPr>
          <a:xfrm>
            <a:off x="838200" y="365126"/>
            <a:ext cx="10515600" cy="96788"/>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AE69FF2E-7CFE-4653-B8C1-328352EB0768}"/>
              </a:ext>
            </a:extLst>
          </p:cNvPr>
          <p:cNvSpPr>
            <a:spLocks noGrp="1"/>
          </p:cNvSpPr>
          <p:nvPr>
            <p:ph idx="1"/>
          </p:nvPr>
        </p:nvSpPr>
        <p:spPr>
          <a:xfrm>
            <a:off x="838200" y="292231"/>
            <a:ext cx="10515600" cy="5884732"/>
          </a:xfrm>
        </p:spPr>
        <p:txBody>
          <a:bodyPr/>
          <a:lstStyle/>
          <a:p>
            <a:pPr marL="0" indent="0">
              <a:buNone/>
            </a:pPr>
            <a:endParaRPr lang="en-GB" dirty="0"/>
          </a:p>
          <a:p>
            <a:pPr marL="0" indent="0">
              <a:buNone/>
            </a:pPr>
            <a:r>
              <a:rPr lang="en-GB" dirty="0"/>
              <a:t>The mountain of the Lord</a:t>
            </a:r>
          </a:p>
          <a:p>
            <a:pPr marL="0" indent="0">
              <a:buNone/>
            </a:pPr>
            <a:r>
              <a:rPr lang="en-GB" dirty="0"/>
              <a:t>shall rise above all others;</a:t>
            </a:r>
          </a:p>
          <a:p>
            <a:pPr marL="0" indent="0">
              <a:buNone/>
            </a:pPr>
            <a:r>
              <a:rPr lang="en-GB" dirty="0"/>
              <a:t>in Christ we are restored</a:t>
            </a:r>
          </a:p>
          <a:p>
            <a:pPr marL="0" indent="0">
              <a:buNone/>
            </a:pPr>
            <a:r>
              <a:rPr lang="en-GB" dirty="0"/>
              <a:t>as neighbours, sisters, brothers:</a:t>
            </a:r>
          </a:p>
          <a:p>
            <a:pPr marL="0" indent="0">
              <a:buNone/>
            </a:pPr>
            <a:r>
              <a:rPr lang="en-GB" dirty="0"/>
              <a:t>our grey machines of death</a:t>
            </a:r>
          </a:p>
          <a:p>
            <a:pPr marL="0" indent="0">
              <a:buNone/>
            </a:pPr>
            <a:r>
              <a:rPr lang="en-GB" dirty="0"/>
              <a:t>are turned to nobler use</a:t>
            </a:r>
          </a:p>
          <a:p>
            <a:pPr marL="0" indent="0">
              <a:buNone/>
            </a:pPr>
            <a:r>
              <a:rPr lang="en-GB" dirty="0"/>
              <a:t>when over all the earth</a:t>
            </a:r>
          </a:p>
          <a:p>
            <a:pPr marL="0" indent="0">
              <a:buNone/>
            </a:pPr>
            <a:r>
              <a:rPr lang="en-GB" dirty="0"/>
              <a:t>his kingdom is let loose.</a:t>
            </a:r>
          </a:p>
          <a:p>
            <a:endParaRPr lang="en-GB" dirty="0"/>
          </a:p>
        </p:txBody>
      </p:sp>
      <p:pic>
        <p:nvPicPr>
          <p:cNvPr id="4" name="Picture 3">
            <a:extLst>
              <a:ext uri="{FF2B5EF4-FFF2-40B4-BE49-F238E27FC236}">
                <a16:creationId xmlns:a16="http://schemas.microsoft.com/office/drawing/2014/main" id="{989CE5EA-6DD3-45A3-A8E2-38F344A098A5}"/>
              </a:ext>
            </a:extLst>
          </p:cNvPr>
          <p:cNvPicPr>
            <a:picLocks noChangeAspect="1"/>
          </p:cNvPicPr>
          <p:nvPr/>
        </p:nvPicPr>
        <p:blipFill>
          <a:blip r:embed="rId2"/>
          <a:stretch>
            <a:fillRect/>
          </a:stretch>
        </p:blipFill>
        <p:spPr>
          <a:xfrm>
            <a:off x="6780241" y="3110273"/>
            <a:ext cx="2862543" cy="3382601"/>
          </a:xfrm>
          <a:prstGeom prst="rect">
            <a:avLst/>
          </a:prstGeom>
        </p:spPr>
      </p:pic>
    </p:spTree>
    <p:extLst>
      <p:ext uri="{BB962C8B-B14F-4D97-AF65-F5344CB8AC3E}">
        <p14:creationId xmlns:p14="http://schemas.microsoft.com/office/powerpoint/2010/main" val="396062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AFAB-C607-4D61-A853-D40BD6C27FB2}"/>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16F4E4A3-196A-4CC1-906C-620DA04CA733}"/>
              </a:ext>
            </a:extLst>
          </p:cNvPr>
          <p:cNvSpPr>
            <a:spLocks noGrp="1"/>
          </p:cNvSpPr>
          <p:nvPr>
            <p:ph idx="1"/>
          </p:nvPr>
        </p:nvSpPr>
        <p:spPr>
          <a:xfrm>
            <a:off x="838200" y="788894"/>
            <a:ext cx="10515600" cy="5388069"/>
          </a:xfrm>
        </p:spPr>
        <p:txBody>
          <a:bodyPr/>
          <a:lstStyle/>
          <a:p>
            <a:pPr marL="0" indent="0">
              <a:buNone/>
            </a:pPr>
            <a:r>
              <a:rPr lang="en-GB" dirty="0"/>
              <a:t>We long to see the day</a:t>
            </a:r>
          </a:p>
          <a:p>
            <a:pPr marL="0" indent="0">
              <a:buNone/>
            </a:pPr>
            <a:r>
              <a:rPr lang="en-GB" dirty="0"/>
              <a:t>when love completes that vision,</a:t>
            </a:r>
          </a:p>
          <a:p>
            <a:pPr marL="0" indent="0">
              <a:buNone/>
            </a:pPr>
            <a:r>
              <a:rPr lang="en-GB" dirty="0"/>
              <a:t>but God who hears us pray</a:t>
            </a:r>
          </a:p>
          <a:p>
            <a:pPr marL="0" indent="0">
              <a:buNone/>
            </a:pPr>
            <a:r>
              <a:rPr lang="en-GB" dirty="0"/>
              <a:t>demands our clear decision:</a:t>
            </a:r>
          </a:p>
          <a:p>
            <a:pPr marL="0" indent="0">
              <a:buNone/>
            </a:pPr>
            <a:r>
              <a:rPr lang="en-GB" dirty="0"/>
              <a:t>Lord, give us ears to hear,</a:t>
            </a:r>
          </a:p>
          <a:p>
            <a:pPr marL="0" indent="0">
              <a:buNone/>
            </a:pPr>
            <a:r>
              <a:rPr lang="en-GB" dirty="0"/>
              <a:t>and wills to heed, your voice;</a:t>
            </a:r>
          </a:p>
          <a:p>
            <a:pPr marL="0" indent="0">
              <a:buNone/>
            </a:pPr>
            <a:r>
              <a:rPr lang="en-GB" dirty="0"/>
              <a:t>to yield no more to fear,</a:t>
            </a:r>
          </a:p>
          <a:p>
            <a:pPr marL="0" indent="0">
              <a:buNone/>
            </a:pPr>
            <a:r>
              <a:rPr lang="en-GB" dirty="0"/>
              <a:t>to make your path our choice.</a:t>
            </a:r>
          </a:p>
          <a:p>
            <a:pPr marL="0" indent="0">
              <a:buNone/>
            </a:pPr>
            <a:endParaRPr lang="en-GB" dirty="0"/>
          </a:p>
          <a:p>
            <a:pPr marL="0" indent="0">
              <a:buNone/>
            </a:pPr>
            <a:r>
              <a:rPr lang="en-GB" i="1" dirty="0"/>
              <a:t>Christopher Idle </a:t>
            </a:r>
          </a:p>
          <a:p>
            <a:endParaRPr lang="en-GB" dirty="0"/>
          </a:p>
        </p:txBody>
      </p:sp>
    </p:spTree>
    <p:extLst>
      <p:ext uri="{BB962C8B-B14F-4D97-AF65-F5344CB8AC3E}">
        <p14:creationId xmlns:p14="http://schemas.microsoft.com/office/powerpoint/2010/main" val="233615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FE5B-34BC-47A5-83E0-37AFAF2F7DC5}"/>
              </a:ext>
            </a:extLst>
          </p:cNvPr>
          <p:cNvSpPr>
            <a:spLocks noGrp="1"/>
          </p:cNvSpPr>
          <p:nvPr>
            <p:ph type="title"/>
          </p:nvPr>
        </p:nvSpPr>
        <p:spPr>
          <a:xfrm>
            <a:off x="838200" y="365126"/>
            <a:ext cx="10515600" cy="49654"/>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97683E1-3978-4EAA-B8C6-7F144E269606}"/>
              </a:ext>
            </a:extLst>
          </p:cNvPr>
          <p:cNvSpPr>
            <a:spLocks noGrp="1"/>
          </p:cNvSpPr>
          <p:nvPr>
            <p:ph idx="1"/>
          </p:nvPr>
        </p:nvSpPr>
        <p:spPr>
          <a:xfrm>
            <a:off x="838200" y="663050"/>
            <a:ext cx="10515600" cy="5513913"/>
          </a:xfrm>
        </p:spPr>
        <p:txBody>
          <a:bodyPr/>
          <a:lstStyle/>
          <a:p>
            <a:pPr marL="0" indent="0">
              <a:buNone/>
            </a:pPr>
            <a:r>
              <a:rPr lang="en-GB" dirty="0"/>
              <a:t>We pray for those who work for peace in countries where such work is difficult. Countries in which freedom of speech and freedom to campaign do not exist in the same way as in our own. That somehow You will find ways for those silenced voices to be heard.</a:t>
            </a:r>
          </a:p>
          <a:p>
            <a:pPr marL="0" indent="0">
              <a:buNone/>
            </a:pPr>
            <a:endParaRPr lang="en-GB" dirty="0"/>
          </a:p>
          <a:p>
            <a:pPr marL="0" indent="0">
              <a:buNone/>
            </a:pPr>
            <a:r>
              <a:rPr lang="en-GB" dirty="0"/>
              <a:t>We pray for Your Church in Ukraine and Russia and the surrounding countries. Orthodox, Catholic and all other denominations. Help them all to witness to the peace of the gospel to those around them and those in power.</a:t>
            </a:r>
          </a:p>
          <a:p>
            <a:endParaRPr lang="en-GB" dirty="0"/>
          </a:p>
        </p:txBody>
      </p:sp>
    </p:spTree>
    <p:extLst>
      <p:ext uri="{BB962C8B-B14F-4D97-AF65-F5344CB8AC3E}">
        <p14:creationId xmlns:p14="http://schemas.microsoft.com/office/powerpoint/2010/main" val="396975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1237</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inherit</vt:lpstr>
      <vt:lpstr>Lato</vt:lpstr>
      <vt:lpstr>Office Theme</vt:lpstr>
      <vt:lpstr>Prayers for peace in Ukraine </vt:lpstr>
      <vt:lpstr>PowerPoint Presentation</vt:lpstr>
      <vt:lpstr>PowerPoint Presentation</vt:lpstr>
      <vt:lpstr>PowerPoint Presentation</vt:lpstr>
      <vt:lpstr>PowerPoint Presentation</vt:lpstr>
      <vt:lpstr>Oh where shall peace be found?</vt:lpstr>
      <vt:lpstr>PowerPoint Presentation</vt:lpstr>
      <vt:lpstr>PowerPoint Presentation</vt:lpstr>
      <vt:lpstr>PowerPoint Presentation</vt:lpstr>
      <vt:lpstr>PowerPoint Presentation</vt:lpstr>
      <vt:lpstr>Icon in the Ukrainian tradition by Inna Tuch </vt:lpstr>
      <vt:lpstr>PowerPoint Presentation</vt:lpstr>
      <vt:lpstr>PowerPoint Presentation</vt:lpstr>
      <vt:lpstr>FOR THE HEALING OF THE NATIONS </vt:lpstr>
      <vt:lpstr>PowerPoint Presentation</vt:lpstr>
      <vt:lpstr>PowerPoint Presentation</vt:lpstr>
      <vt:lpstr>PowerPoint Presentation</vt:lpstr>
      <vt:lpstr>PowerPoint Presentation</vt:lpstr>
      <vt:lpstr>The Coventry Litany of Reconciliation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Claydon</dc:creator>
  <cp:lastModifiedBy>Sue Claydon</cp:lastModifiedBy>
  <cp:revision>11</cp:revision>
  <dcterms:created xsi:type="dcterms:W3CDTF">2022-01-25T10:14:10Z</dcterms:created>
  <dcterms:modified xsi:type="dcterms:W3CDTF">2022-01-27T14:29:02Z</dcterms:modified>
</cp:coreProperties>
</file>